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8" r:id="rId2"/>
    <p:sldMasterId id="2147483661" r:id="rId3"/>
    <p:sldMasterId id="2147483664" r:id="rId4"/>
    <p:sldMasterId id="2147483668" r:id="rId5"/>
    <p:sldMasterId id="2147483672" r:id="rId6"/>
  </p:sldMasterIdLst>
  <p:notesMasterIdLst>
    <p:notesMasterId r:id="rId57"/>
  </p:notesMasterIdLst>
  <p:sldIdLst>
    <p:sldId id="305" r:id="rId7"/>
    <p:sldId id="257" r:id="rId8"/>
    <p:sldId id="258" r:id="rId9"/>
    <p:sldId id="259" r:id="rId10"/>
    <p:sldId id="307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313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306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14" r:id="rId53"/>
    <p:sldId id="302" r:id="rId54"/>
    <p:sldId id="303" r:id="rId55"/>
    <p:sldId id="304" r:id="rId5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Tahoma" panose="020B0604030504040204" pitchFamily="34" charset="0"/>
      <p:regular r:id="rId62"/>
      <p:bold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498">
          <p15:clr>
            <a:srgbClr val="A4A3A4"/>
          </p15:clr>
        </p15:guide>
        <p15:guide id="2" pos="136">
          <p15:clr>
            <a:srgbClr val="A4A3A4"/>
          </p15:clr>
        </p15:guide>
        <p15:guide id="3" orient="horz" pos="2624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4" roundtripDataSignature="AMtx7mjTCpntJhDzxGP/re2gXkuyMLbUA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744" y="120"/>
      </p:cViewPr>
      <p:guideLst>
        <p:guide orient="horz" pos="3498"/>
        <p:guide pos="136"/>
        <p:guide orient="horz" pos="26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font" Target="fonts/font6.fntdata"/><Relationship Id="rId68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font" Target="fonts/font1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4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customschemas.google.com/relationships/presentationmetadata" Target="meta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2.fntdata"/><Relationship Id="rId67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font" Target="fonts/font3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a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1</a:t>
            </a:fld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1" name="Google Shape;30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13:notes"/>
          <p:cNvSpPr txBox="1">
            <a:spLocks noGrp="1"/>
          </p:cNvSpPr>
          <p:nvPr>
            <p:ph type="body" idx="1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p13:notes"/>
          <p:cNvSpPr txBox="1">
            <a:spLocks noGrp="1"/>
          </p:cNvSpPr>
          <p:nvPr>
            <p:ph type="sldNum" idx="12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a-E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2" name="Google Shape;33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0" name="Google Shape;34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7" name="Google Shape;3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0" name="Google Shape;36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2" name="Google Shape;37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5" name="Google Shape;38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9" name="Google Shape;44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7" name="Google Shape;45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5" name="Google Shape;46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5" name="Google Shape;47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8" name="Google Shape;48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8" name="Google Shape;49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7" name="Google Shape;50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7" name="Google Shape;51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8" name="Google Shape;52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0" name="Google Shape;54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5" name="Google Shape;585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6" name="Google Shape;586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a-ES"/>
              <a:t>40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1" name="Google Shape;601;p41:notes"/>
          <p:cNvSpPr txBox="1">
            <a:spLocks noGrp="1"/>
          </p:cNvSpPr>
          <p:nvPr>
            <p:ph type="body" idx="1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2" name="Google Shape;602;p41:notes"/>
          <p:cNvSpPr txBox="1">
            <a:spLocks noGrp="1"/>
          </p:cNvSpPr>
          <p:nvPr>
            <p:ph type="sldNum" idx="12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a-ES"/>
              <a:t>41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3" name="Google Shape;633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4" name="Google Shape;634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a-ES"/>
              <a:t>44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0" name="Google Shape;650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1" name="Google Shape;651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a-ES"/>
              <a:t>45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1" name="Google Shape;661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2" name="Google Shape;662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a-ES"/>
              <a:t>46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1" name="Google Shape;661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2" name="Google Shape;662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a-ES"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68546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8" name="Google Shape;67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8" name="Google Shape;688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7" name="Google Shape;69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3" name="Google Shape;2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7" name="Google Shape;2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6" name="Google Shape;26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ada">
  <p:cSld name="Portada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51"/>
          <p:cNvSpPr txBox="1">
            <a:spLocks noGrp="1"/>
          </p:cNvSpPr>
          <p:nvPr>
            <p:ph type="title"/>
          </p:nvPr>
        </p:nvSpPr>
        <p:spPr>
          <a:xfrm>
            <a:off x="224317" y="1413920"/>
            <a:ext cx="8618347" cy="13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6212A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1"/>
          <p:cNvSpPr txBox="1">
            <a:spLocks noGrp="1"/>
          </p:cNvSpPr>
          <p:nvPr>
            <p:ph type="body" idx="1"/>
          </p:nvPr>
        </p:nvSpPr>
        <p:spPr>
          <a:xfrm>
            <a:off x="224317" y="2719496"/>
            <a:ext cx="3724229" cy="265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792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5792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51"/>
          <p:cNvSpPr txBox="1">
            <a:spLocks noGrp="1"/>
          </p:cNvSpPr>
          <p:nvPr>
            <p:ph type="body" idx="2"/>
          </p:nvPr>
        </p:nvSpPr>
        <p:spPr>
          <a:xfrm>
            <a:off x="224316" y="4543859"/>
            <a:ext cx="3557975" cy="264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dice">
  <p:cSld name="Indic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1"/>
          <p:cNvSpPr txBox="1">
            <a:spLocks noGrp="1"/>
          </p:cNvSpPr>
          <p:nvPr>
            <p:ph type="body" idx="1"/>
          </p:nvPr>
        </p:nvSpPr>
        <p:spPr>
          <a:xfrm>
            <a:off x="215900" y="1440657"/>
            <a:ext cx="8688388" cy="235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E0320"/>
              </a:buClr>
              <a:buSzPts val="1700"/>
              <a:buFont typeface="Calibri"/>
              <a:buNone/>
              <a:defRPr sz="1700" b="1" i="0" u="none" strike="noStrike" cap="none">
                <a:solidFill>
                  <a:srgbClr val="EE032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61"/>
          <p:cNvSpPr txBox="1"/>
          <p:nvPr/>
        </p:nvSpPr>
        <p:spPr>
          <a:xfrm>
            <a:off x="261483" y="945351"/>
            <a:ext cx="86862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a-ES" sz="2400" b="1" i="0" u="none" strike="noStrike" cap="none">
                <a:solidFill>
                  <a:srgbClr val="EE0320"/>
                </a:solidFill>
                <a:latin typeface="Tahoma"/>
                <a:ea typeface="Tahoma"/>
                <a:cs typeface="Tahoma"/>
                <a:sym typeface="Tahoma"/>
              </a:rPr>
              <a:t>Índex</a:t>
            </a:r>
            <a:endParaRPr sz="2400" b="1" i="0" u="none" strike="noStrike" cap="none">
              <a:solidFill>
                <a:srgbClr val="8B148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64" name="Google Shape;64;p61"/>
          <p:cNvCxnSpPr/>
          <p:nvPr/>
        </p:nvCxnSpPr>
        <p:spPr>
          <a:xfrm>
            <a:off x="323104" y="878591"/>
            <a:ext cx="314960" cy="0"/>
          </a:xfrm>
          <a:prstGeom prst="straightConnector1">
            <a:avLst/>
          </a:prstGeom>
          <a:noFill/>
          <a:ln w="38100" cap="flat" cmpd="sng">
            <a:solidFill>
              <a:srgbClr val="EE032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5" name="Google Shape;65;p61"/>
          <p:cNvSpPr txBox="1">
            <a:spLocks noGrp="1"/>
          </p:cNvSpPr>
          <p:nvPr>
            <p:ph type="body" idx="2"/>
          </p:nvPr>
        </p:nvSpPr>
        <p:spPr>
          <a:xfrm>
            <a:off x="215900" y="1825457"/>
            <a:ext cx="8688388" cy="235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0298D"/>
              </a:buClr>
              <a:buSzPts val="1700"/>
              <a:buFont typeface="Calibri"/>
              <a:buNone/>
              <a:defRPr sz="1700" b="1" i="0" u="none" strike="noStrike" cap="none">
                <a:solidFill>
                  <a:srgbClr val="90298D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61"/>
          <p:cNvSpPr txBox="1">
            <a:spLocks noGrp="1"/>
          </p:cNvSpPr>
          <p:nvPr>
            <p:ph type="body" idx="3"/>
          </p:nvPr>
        </p:nvSpPr>
        <p:spPr>
          <a:xfrm>
            <a:off x="215900" y="2225954"/>
            <a:ext cx="8688388" cy="235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7920"/>
              </a:buClr>
              <a:buSzPts val="1700"/>
              <a:buFont typeface="Calibri"/>
              <a:buNone/>
              <a:defRPr sz="1700" b="1" i="0" u="none" strike="noStrike" cap="none">
                <a:solidFill>
                  <a:srgbClr val="F5792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61"/>
          <p:cNvSpPr txBox="1">
            <a:spLocks noGrp="1"/>
          </p:cNvSpPr>
          <p:nvPr>
            <p:ph type="body" idx="4"/>
          </p:nvPr>
        </p:nvSpPr>
        <p:spPr>
          <a:xfrm>
            <a:off x="215900" y="2626451"/>
            <a:ext cx="8688388" cy="235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6212A"/>
              </a:buClr>
              <a:buSzPts val="1700"/>
              <a:buFont typeface="Calibri"/>
              <a:buNone/>
              <a:defRPr sz="1700" b="1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61"/>
          <p:cNvSpPr txBox="1">
            <a:spLocks noGrp="1"/>
          </p:cNvSpPr>
          <p:nvPr>
            <p:ph type="body" idx="5"/>
          </p:nvPr>
        </p:nvSpPr>
        <p:spPr>
          <a:xfrm>
            <a:off x="480584" y="2969351"/>
            <a:ext cx="8423704" cy="235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6212A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61"/>
          <p:cNvSpPr txBox="1">
            <a:spLocks noGrp="1"/>
          </p:cNvSpPr>
          <p:nvPr>
            <p:ph type="body" idx="6"/>
          </p:nvPr>
        </p:nvSpPr>
        <p:spPr>
          <a:xfrm>
            <a:off x="215900" y="3312251"/>
            <a:ext cx="8688388" cy="235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0298D"/>
              </a:buClr>
              <a:buSzPts val="1700"/>
              <a:buFont typeface="Calibri"/>
              <a:buNone/>
              <a:defRPr sz="1700" b="1" i="0" u="none" strike="noStrike" cap="none">
                <a:solidFill>
                  <a:srgbClr val="90298D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61"/>
          <p:cNvSpPr txBox="1">
            <a:spLocks noGrp="1"/>
          </p:cNvSpPr>
          <p:nvPr>
            <p:ph type="body" idx="7"/>
          </p:nvPr>
        </p:nvSpPr>
        <p:spPr>
          <a:xfrm>
            <a:off x="480584" y="3655150"/>
            <a:ext cx="8423704" cy="25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0298D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90298D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61"/>
          <p:cNvSpPr txBox="1">
            <a:spLocks noGrp="1"/>
          </p:cNvSpPr>
          <p:nvPr>
            <p:ph type="body" idx="8"/>
          </p:nvPr>
        </p:nvSpPr>
        <p:spPr>
          <a:xfrm>
            <a:off x="480584" y="4037851"/>
            <a:ext cx="8423704" cy="25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0298D"/>
              </a:buClr>
              <a:buSzPts val="1700"/>
              <a:buFont typeface="Calibri"/>
              <a:buNone/>
              <a:defRPr sz="1700" b="0" i="0" u="none" strike="noStrike" cap="none">
                <a:solidFill>
                  <a:srgbClr val="90298D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61"/>
          <p:cNvSpPr txBox="1">
            <a:spLocks noGrp="1"/>
          </p:cNvSpPr>
          <p:nvPr>
            <p:ph type="body" idx="9"/>
          </p:nvPr>
        </p:nvSpPr>
        <p:spPr>
          <a:xfrm>
            <a:off x="215900" y="4420553"/>
            <a:ext cx="8688388" cy="235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7920"/>
              </a:buClr>
              <a:buSzPts val="1700"/>
              <a:buFont typeface="Calibri"/>
              <a:buNone/>
              <a:defRPr sz="1700" b="1" i="0" u="none" strike="noStrike" cap="none">
                <a:solidFill>
                  <a:srgbClr val="F5792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adilla">
  <p:cSld name="Portadilla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2"/>
          <p:cNvSpPr txBox="1">
            <a:spLocks noGrp="1"/>
          </p:cNvSpPr>
          <p:nvPr>
            <p:ph type="title"/>
          </p:nvPr>
        </p:nvSpPr>
        <p:spPr>
          <a:xfrm>
            <a:off x="111989" y="1409282"/>
            <a:ext cx="8793020" cy="95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600" b="1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62"/>
          <p:cNvSpPr txBox="1">
            <a:spLocks noGrp="1"/>
          </p:cNvSpPr>
          <p:nvPr>
            <p:ph type="body" idx="1"/>
          </p:nvPr>
        </p:nvSpPr>
        <p:spPr>
          <a:xfrm>
            <a:off x="215900" y="2541009"/>
            <a:ext cx="8605838" cy="459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0298D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90298D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62"/>
          <p:cNvSpPr txBox="1">
            <a:spLocks noGrp="1"/>
          </p:cNvSpPr>
          <p:nvPr>
            <p:ph type="body" idx="2"/>
          </p:nvPr>
        </p:nvSpPr>
        <p:spPr>
          <a:xfrm>
            <a:off x="215900" y="3080825"/>
            <a:ext cx="8605838" cy="457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792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5792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umnas de texto">
  <p:cSld name="Columnas de texto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Google Shape;81;p64"/>
          <p:cNvCxnSpPr/>
          <p:nvPr/>
        </p:nvCxnSpPr>
        <p:spPr>
          <a:xfrm>
            <a:off x="239713" y="878681"/>
            <a:ext cx="315912" cy="0"/>
          </a:xfrm>
          <a:prstGeom prst="straightConnector1">
            <a:avLst/>
          </a:prstGeom>
          <a:noFill/>
          <a:ln w="38100" cap="flat" cmpd="sng">
            <a:solidFill>
              <a:srgbClr val="EE032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2" name="Google Shape;82;p64"/>
          <p:cNvSpPr txBox="1">
            <a:spLocks noGrp="1"/>
          </p:cNvSpPr>
          <p:nvPr>
            <p:ph type="body" idx="1"/>
          </p:nvPr>
        </p:nvSpPr>
        <p:spPr>
          <a:xfrm>
            <a:off x="122381" y="919271"/>
            <a:ext cx="6247246" cy="491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6212A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64"/>
          <p:cNvSpPr txBox="1">
            <a:spLocks noGrp="1"/>
          </p:cNvSpPr>
          <p:nvPr>
            <p:ph type="body" idx="2"/>
          </p:nvPr>
        </p:nvSpPr>
        <p:spPr>
          <a:xfrm>
            <a:off x="270308" y="2185943"/>
            <a:ext cx="1974128" cy="2626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64"/>
          <p:cNvSpPr txBox="1">
            <a:spLocks noGrp="1"/>
          </p:cNvSpPr>
          <p:nvPr>
            <p:ph type="body" idx="3"/>
          </p:nvPr>
        </p:nvSpPr>
        <p:spPr>
          <a:xfrm>
            <a:off x="2458942" y="2185943"/>
            <a:ext cx="1974128" cy="2618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64"/>
          <p:cNvSpPr txBox="1">
            <a:spLocks noGrp="1"/>
          </p:cNvSpPr>
          <p:nvPr>
            <p:ph type="body" idx="4"/>
          </p:nvPr>
        </p:nvSpPr>
        <p:spPr>
          <a:xfrm>
            <a:off x="4647576" y="2185943"/>
            <a:ext cx="1965325" cy="2611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64"/>
          <p:cNvSpPr txBox="1">
            <a:spLocks noGrp="1"/>
          </p:cNvSpPr>
          <p:nvPr>
            <p:ph type="body" idx="5"/>
          </p:nvPr>
        </p:nvSpPr>
        <p:spPr>
          <a:xfrm>
            <a:off x="6827406" y="2185943"/>
            <a:ext cx="1965325" cy="2665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64"/>
          <p:cNvSpPr txBox="1">
            <a:spLocks noGrp="1"/>
          </p:cNvSpPr>
          <p:nvPr>
            <p:ph type="body" idx="6"/>
          </p:nvPr>
        </p:nvSpPr>
        <p:spPr>
          <a:xfrm>
            <a:off x="270308" y="1814296"/>
            <a:ext cx="1974128" cy="226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0298D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90298D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64"/>
          <p:cNvSpPr txBox="1">
            <a:spLocks noGrp="1"/>
          </p:cNvSpPr>
          <p:nvPr>
            <p:ph type="body" idx="7"/>
          </p:nvPr>
        </p:nvSpPr>
        <p:spPr>
          <a:xfrm>
            <a:off x="2458942" y="1815704"/>
            <a:ext cx="4151266" cy="22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6212A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64"/>
          <p:cNvSpPr txBox="1">
            <a:spLocks noGrp="1"/>
          </p:cNvSpPr>
          <p:nvPr>
            <p:ph type="body" idx="8"/>
          </p:nvPr>
        </p:nvSpPr>
        <p:spPr>
          <a:xfrm>
            <a:off x="6827406" y="1815704"/>
            <a:ext cx="1965325" cy="22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792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F5792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64"/>
          <p:cNvSpPr txBox="1">
            <a:spLocks noGrp="1"/>
          </p:cNvSpPr>
          <p:nvPr>
            <p:ph type="body" idx="9"/>
          </p:nvPr>
        </p:nvSpPr>
        <p:spPr>
          <a:xfrm>
            <a:off x="6369628" y="234265"/>
            <a:ext cx="2483427" cy="202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6212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+ imagen">
  <p:cSld name="Texto + image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" name="Google Shape;92;p65"/>
          <p:cNvCxnSpPr/>
          <p:nvPr/>
        </p:nvCxnSpPr>
        <p:spPr>
          <a:xfrm>
            <a:off x="239713" y="878681"/>
            <a:ext cx="315912" cy="0"/>
          </a:xfrm>
          <a:prstGeom prst="straightConnector1">
            <a:avLst/>
          </a:prstGeom>
          <a:noFill/>
          <a:ln w="38100" cap="flat" cmpd="sng">
            <a:solidFill>
              <a:srgbClr val="EE032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3" name="Google Shape;93;p65"/>
          <p:cNvSpPr txBox="1">
            <a:spLocks noGrp="1"/>
          </p:cNvSpPr>
          <p:nvPr>
            <p:ph type="body" idx="1"/>
          </p:nvPr>
        </p:nvSpPr>
        <p:spPr>
          <a:xfrm>
            <a:off x="143163" y="935615"/>
            <a:ext cx="6995391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6212A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6212A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6212A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6212A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6212A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65"/>
          <p:cNvSpPr txBox="1">
            <a:spLocks noGrp="1"/>
          </p:cNvSpPr>
          <p:nvPr>
            <p:ph type="body" idx="2"/>
          </p:nvPr>
        </p:nvSpPr>
        <p:spPr>
          <a:xfrm>
            <a:off x="239713" y="1418035"/>
            <a:ext cx="4914900" cy="3187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65"/>
          <p:cNvSpPr>
            <a:spLocks noGrp="1"/>
          </p:cNvSpPr>
          <p:nvPr>
            <p:ph type="pic" idx="3"/>
          </p:nvPr>
        </p:nvSpPr>
        <p:spPr>
          <a:xfrm>
            <a:off x="5507038" y="1418035"/>
            <a:ext cx="3282950" cy="3187303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65"/>
          <p:cNvSpPr txBox="1">
            <a:spLocks noGrp="1"/>
          </p:cNvSpPr>
          <p:nvPr>
            <p:ph type="body" idx="4"/>
          </p:nvPr>
        </p:nvSpPr>
        <p:spPr>
          <a:xfrm>
            <a:off x="6369628" y="234265"/>
            <a:ext cx="2483427" cy="202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6212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fras simple">
  <p:cSld name="Cifras simpl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0" name="Google Shape;100;p67"/>
          <p:cNvCxnSpPr/>
          <p:nvPr/>
        </p:nvCxnSpPr>
        <p:spPr>
          <a:xfrm rot="10800000" flipH="1">
            <a:off x="642939" y="1832373"/>
            <a:ext cx="7858125" cy="7144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" name="Google Shape;101;p67"/>
          <p:cNvCxnSpPr/>
          <p:nvPr/>
        </p:nvCxnSpPr>
        <p:spPr>
          <a:xfrm>
            <a:off x="3243263" y="2072879"/>
            <a:ext cx="0" cy="787003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2" name="Google Shape;102;p67"/>
          <p:cNvCxnSpPr/>
          <p:nvPr/>
        </p:nvCxnSpPr>
        <p:spPr>
          <a:xfrm>
            <a:off x="5981700" y="2072879"/>
            <a:ext cx="0" cy="787003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3" name="Google Shape;103;p67"/>
          <p:cNvCxnSpPr/>
          <p:nvPr/>
        </p:nvCxnSpPr>
        <p:spPr>
          <a:xfrm rot="10800000" flipH="1">
            <a:off x="684213" y="3175397"/>
            <a:ext cx="7859712" cy="8334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4" name="Google Shape;104;p67"/>
          <p:cNvSpPr txBox="1">
            <a:spLocks noGrp="1"/>
          </p:cNvSpPr>
          <p:nvPr>
            <p:ph type="body" idx="1"/>
          </p:nvPr>
        </p:nvSpPr>
        <p:spPr>
          <a:xfrm>
            <a:off x="684213" y="2155032"/>
            <a:ext cx="2218748" cy="568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6212A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67"/>
          <p:cNvSpPr txBox="1">
            <a:spLocks noGrp="1"/>
          </p:cNvSpPr>
          <p:nvPr>
            <p:ph type="body" idx="2"/>
          </p:nvPr>
        </p:nvSpPr>
        <p:spPr>
          <a:xfrm>
            <a:off x="3569999" y="2155032"/>
            <a:ext cx="2218748" cy="568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6212A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67"/>
          <p:cNvSpPr txBox="1">
            <a:spLocks noGrp="1"/>
          </p:cNvSpPr>
          <p:nvPr>
            <p:ph type="body" idx="3"/>
          </p:nvPr>
        </p:nvSpPr>
        <p:spPr>
          <a:xfrm>
            <a:off x="6211166" y="2181929"/>
            <a:ext cx="2218748" cy="568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6212A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67"/>
          <p:cNvSpPr txBox="1">
            <a:spLocks noGrp="1"/>
          </p:cNvSpPr>
          <p:nvPr>
            <p:ph type="body" idx="4"/>
          </p:nvPr>
        </p:nvSpPr>
        <p:spPr>
          <a:xfrm>
            <a:off x="1276207" y="2815220"/>
            <a:ext cx="954528" cy="22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6212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67"/>
          <p:cNvSpPr txBox="1">
            <a:spLocks noGrp="1"/>
          </p:cNvSpPr>
          <p:nvPr>
            <p:ph type="body" idx="5"/>
          </p:nvPr>
        </p:nvSpPr>
        <p:spPr>
          <a:xfrm>
            <a:off x="4095102" y="2814423"/>
            <a:ext cx="1034761" cy="22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67"/>
          <p:cNvSpPr txBox="1">
            <a:spLocks noGrp="1"/>
          </p:cNvSpPr>
          <p:nvPr>
            <p:ph type="body" idx="6"/>
          </p:nvPr>
        </p:nvSpPr>
        <p:spPr>
          <a:xfrm>
            <a:off x="6803160" y="2814423"/>
            <a:ext cx="1034761" cy="22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67"/>
          <p:cNvSpPr txBox="1">
            <a:spLocks noGrp="1"/>
          </p:cNvSpPr>
          <p:nvPr>
            <p:ph type="body" idx="7"/>
          </p:nvPr>
        </p:nvSpPr>
        <p:spPr>
          <a:xfrm>
            <a:off x="684213" y="3464814"/>
            <a:ext cx="1546522" cy="40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0298D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90298D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67"/>
          <p:cNvSpPr txBox="1">
            <a:spLocks noGrp="1"/>
          </p:cNvSpPr>
          <p:nvPr>
            <p:ph type="body" idx="8"/>
          </p:nvPr>
        </p:nvSpPr>
        <p:spPr>
          <a:xfrm>
            <a:off x="980210" y="3947301"/>
            <a:ext cx="954528" cy="22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67"/>
          <p:cNvSpPr txBox="1">
            <a:spLocks noGrp="1"/>
          </p:cNvSpPr>
          <p:nvPr>
            <p:ph type="body" idx="9"/>
          </p:nvPr>
        </p:nvSpPr>
        <p:spPr>
          <a:xfrm>
            <a:off x="2725703" y="3469102"/>
            <a:ext cx="1546522" cy="40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67"/>
          <p:cNvSpPr txBox="1">
            <a:spLocks noGrp="1"/>
          </p:cNvSpPr>
          <p:nvPr>
            <p:ph type="body" idx="13"/>
          </p:nvPr>
        </p:nvSpPr>
        <p:spPr>
          <a:xfrm>
            <a:off x="3021700" y="3951589"/>
            <a:ext cx="954528" cy="22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67"/>
          <p:cNvSpPr txBox="1">
            <a:spLocks noGrp="1"/>
          </p:cNvSpPr>
          <p:nvPr>
            <p:ph type="body" idx="14"/>
          </p:nvPr>
        </p:nvSpPr>
        <p:spPr>
          <a:xfrm>
            <a:off x="4758820" y="3466604"/>
            <a:ext cx="1546522" cy="40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D966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FFD966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67"/>
          <p:cNvSpPr txBox="1">
            <a:spLocks noGrp="1"/>
          </p:cNvSpPr>
          <p:nvPr>
            <p:ph type="body" idx="15"/>
          </p:nvPr>
        </p:nvSpPr>
        <p:spPr>
          <a:xfrm>
            <a:off x="5054817" y="3949091"/>
            <a:ext cx="954528" cy="22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67"/>
          <p:cNvSpPr txBox="1">
            <a:spLocks noGrp="1"/>
          </p:cNvSpPr>
          <p:nvPr>
            <p:ph type="body" idx="16"/>
          </p:nvPr>
        </p:nvSpPr>
        <p:spPr>
          <a:xfrm>
            <a:off x="6800310" y="3470891"/>
            <a:ext cx="1546522" cy="40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2779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E3277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67"/>
          <p:cNvSpPr txBox="1">
            <a:spLocks noGrp="1"/>
          </p:cNvSpPr>
          <p:nvPr>
            <p:ph type="body" idx="17"/>
          </p:nvPr>
        </p:nvSpPr>
        <p:spPr>
          <a:xfrm>
            <a:off x="7096307" y="3953379"/>
            <a:ext cx="954528" cy="22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67"/>
          <p:cNvSpPr txBox="1">
            <a:spLocks noGrp="1"/>
          </p:cNvSpPr>
          <p:nvPr>
            <p:ph type="body" idx="18"/>
          </p:nvPr>
        </p:nvSpPr>
        <p:spPr>
          <a:xfrm>
            <a:off x="122381" y="919271"/>
            <a:ext cx="6247246" cy="491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6212A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19" name="Google Shape;119;p67"/>
          <p:cNvCxnSpPr/>
          <p:nvPr/>
        </p:nvCxnSpPr>
        <p:spPr>
          <a:xfrm>
            <a:off x="239713" y="878681"/>
            <a:ext cx="315912" cy="0"/>
          </a:xfrm>
          <a:prstGeom prst="straightConnector1">
            <a:avLst/>
          </a:prstGeom>
          <a:noFill/>
          <a:ln w="38100" cap="flat" cmpd="sng">
            <a:solidFill>
              <a:srgbClr val="EE032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0" name="Google Shape;120;p67"/>
          <p:cNvSpPr txBox="1">
            <a:spLocks noGrp="1"/>
          </p:cNvSpPr>
          <p:nvPr>
            <p:ph type="body" idx="19"/>
          </p:nvPr>
        </p:nvSpPr>
        <p:spPr>
          <a:xfrm>
            <a:off x="6369628" y="234265"/>
            <a:ext cx="2483427" cy="202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6212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21" name="Google Shape;121;p67"/>
          <p:cNvCxnSpPr/>
          <p:nvPr/>
        </p:nvCxnSpPr>
        <p:spPr>
          <a:xfrm>
            <a:off x="261939" y="484585"/>
            <a:ext cx="8607425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fras + imagen grande">
  <p:cSld name="Cifras + imagen grande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8"/>
          <p:cNvSpPr txBox="1">
            <a:spLocks noGrp="1"/>
          </p:cNvSpPr>
          <p:nvPr>
            <p:ph type="body" idx="1"/>
          </p:nvPr>
        </p:nvSpPr>
        <p:spPr>
          <a:xfrm>
            <a:off x="6369628" y="234265"/>
            <a:ext cx="2483427" cy="202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6212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68"/>
          <p:cNvSpPr>
            <a:spLocks noGrp="1"/>
          </p:cNvSpPr>
          <p:nvPr>
            <p:ph type="pic" idx="2"/>
          </p:nvPr>
        </p:nvSpPr>
        <p:spPr>
          <a:xfrm>
            <a:off x="0" y="465535"/>
            <a:ext cx="9144000" cy="3494182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68"/>
          <p:cNvSpPr/>
          <p:nvPr/>
        </p:nvSpPr>
        <p:spPr>
          <a:xfrm>
            <a:off x="2" y="3959718"/>
            <a:ext cx="3062919" cy="1183783"/>
          </a:xfrm>
          <a:prstGeom prst="rect">
            <a:avLst/>
          </a:prstGeom>
          <a:solidFill>
            <a:srgbClr val="DE0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68"/>
          <p:cNvSpPr/>
          <p:nvPr/>
        </p:nvSpPr>
        <p:spPr>
          <a:xfrm>
            <a:off x="3062921" y="3959718"/>
            <a:ext cx="3062919" cy="1183783"/>
          </a:xfrm>
          <a:prstGeom prst="rect">
            <a:avLst/>
          </a:prstGeom>
          <a:solidFill>
            <a:srgbClr val="8B14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68"/>
          <p:cNvSpPr/>
          <p:nvPr/>
        </p:nvSpPr>
        <p:spPr>
          <a:xfrm>
            <a:off x="6081083" y="3959718"/>
            <a:ext cx="3062919" cy="1183783"/>
          </a:xfrm>
          <a:prstGeom prst="rect">
            <a:avLst/>
          </a:prstGeom>
          <a:solidFill>
            <a:srgbClr val="FE68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68"/>
          <p:cNvSpPr txBox="1">
            <a:spLocks noGrp="1"/>
          </p:cNvSpPr>
          <p:nvPr>
            <p:ph type="body" idx="3"/>
          </p:nvPr>
        </p:nvSpPr>
        <p:spPr>
          <a:xfrm>
            <a:off x="684213" y="4195832"/>
            <a:ext cx="1546522" cy="40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p68"/>
          <p:cNvSpPr txBox="1">
            <a:spLocks noGrp="1"/>
          </p:cNvSpPr>
          <p:nvPr>
            <p:ph type="body" idx="4"/>
          </p:nvPr>
        </p:nvSpPr>
        <p:spPr>
          <a:xfrm>
            <a:off x="980210" y="4678320"/>
            <a:ext cx="954528" cy="22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68"/>
          <p:cNvSpPr txBox="1">
            <a:spLocks noGrp="1"/>
          </p:cNvSpPr>
          <p:nvPr>
            <p:ph type="body" idx="5"/>
          </p:nvPr>
        </p:nvSpPr>
        <p:spPr>
          <a:xfrm>
            <a:off x="3798739" y="4195832"/>
            <a:ext cx="1546522" cy="40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68"/>
          <p:cNvSpPr txBox="1">
            <a:spLocks noGrp="1"/>
          </p:cNvSpPr>
          <p:nvPr>
            <p:ph type="body" idx="6"/>
          </p:nvPr>
        </p:nvSpPr>
        <p:spPr>
          <a:xfrm>
            <a:off x="4094736" y="4678320"/>
            <a:ext cx="954528" cy="22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68"/>
          <p:cNvSpPr txBox="1">
            <a:spLocks noGrp="1"/>
          </p:cNvSpPr>
          <p:nvPr>
            <p:ph type="body" idx="7"/>
          </p:nvPr>
        </p:nvSpPr>
        <p:spPr>
          <a:xfrm>
            <a:off x="6861658" y="4195832"/>
            <a:ext cx="1546522" cy="40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68"/>
          <p:cNvSpPr txBox="1">
            <a:spLocks noGrp="1"/>
          </p:cNvSpPr>
          <p:nvPr>
            <p:ph type="body" idx="8"/>
          </p:nvPr>
        </p:nvSpPr>
        <p:spPr>
          <a:xfrm>
            <a:off x="7157655" y="4678320"/>
            <a:ext cx="954528" cy="22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9"/>
          <p:cNvSpPr/>
          <p:nvPr/>
        </p:nvSpPr>
        <p:spPr>
          <a:xfrm>
            <a:off x="0" y="484188"/>
            <a:ext cx="4572000" cy="2330450"/>
          </a:xfrm>
          <a:prstGeom prst="rect">
            <a:avLst/>
          </a:prstGeom>
          <a:solidFill>
            <a:srgbClr val="DE0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69"/>
          <p:cNvSpPr/>
          <p:nvPr/>
        </p:nvSpPr>
        <p:spPr>
          <a:xfrm>
            <a:off x="0" y="2814637"/>
            <a:ext cx="4572000" cy="2328863"/>
          </a:xfrm>
          <a:prstGeom prst="rect">
            <a:avLst/>
          </a:prstGeom>
          <a:solidFill>
            <a:srgbClr val="8B14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69"/>
          <p:cNvSpPr/>
          <p:nvPr/>
        </p:nvSpPr>
        <p:spPr>
          <a:xfrm>
            <a:off x="4572001" y="2814638"/>
            <a:ext cx="4572001" cy="2328863"/>
          </a:xfrm>
          <a:prstGeom prst="rect">
            <a:avLst/>
          </a:prstGeom>
          <a:solidFill>
            <a:srgbClr val="FE68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69"/>
          <p:cNvSpPr>
            <a:spLocks noGrp="1"/>
          </p:cNvSpPr>
          <p:nvPr>
            <p:ph type="pic" idx="2"/>
          </p:nvPr>
        </p:nvSpPr>
        <p:spPr>
          <a:xfrm>
            <a:off x="4572000" y="484585"/>
            <a:ext cx="4572000" cy="2330053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69"/>
          <p:cNvSpPr txBox="1">
            <a:spLocks noGrp="1"/>
          </p:cNvSpPr>
          <p:nvPr>
            <p:ph type="body" idx="1"/>
          </p:nvPr>
        </p:nvSpPr>
        <p:spPr>
          <a:xfrm>
            <a:off x="1066050" y="1273289"/>
            <a:ext cx="2218748" cy="568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Google Shape;140;p69"/>
          <p:cNvSpPr txBox="1">
            <a:spLocks noGrp="1"/>
          </p:cNvSpPr>
          <p:nvPr>
            <p:ph type="body" idx="3"/>
          </p:nvPr>
        </p:nvSpPr>
        <p:spPr>
          <a:xfrm>
            <a:off x="1066050" y="1933477"/>
            <a:ext cx="2218748" cy="22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69"/>
          <p:cNvSpPr txBox="1">
            <a:spLocks noGrp="1"/>
          </p:cNvSpPr>
          <p:nvPr>
            <p:ph type="body" idx="4"/>
          </p:nvPr>
        </p:nvSpPr>
        <p:spPr>
          <a:xfrm>
            <a:off x="1066050" y="3603342"/>
            <a:ext cx="2218748" cy="568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69"/>
          <p:cNvSpPr txBox="1">
            <a:spLocks noGrp="1"/>
          </p:cNvSpPr>
          <p:nvPr>
            <p:ph type="body" idx="5"/>
          </p:nvPr>
        </p:nvSpPr>
        <p:spPr>
          <a:xfrm>
            <a:off x="1066050" y="4263530"/>
            <a:ext cx="2218748" cy="22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69"/>
          <p:cNvSpPr txBox="1">
            <a:spLocks noGrp="1"/>
          </p:cNvSpPr>
          <p:nvPr>
            <p:ph type="body" idx="6"/>
          </p:nvPr>
        </p:nvSpPr>
        <p:spPr>
          <a:xfrm>
            <a:off x="5638050" y="3603342"/>
            <a:ext cx="2218748" cy="568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Google Shape;144;p69"/>
          <p:cNvSpPr txBox="1">
            <a:spLocks noGrp="1"/>
          </p:cNvSpPr>
          <p:nvPr>
            <p:ph type="body" idx="7"/>
          </p:nvPr>
        </p:nvSpPr>
        <p:spPr>
          <a:xfrm>
            <a:off x="5638050" y="4263530"/>
            <a:ext cx="2218748" cy="22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69"/>
          <p:cNvSpPr txBox="1">
            <a:spLocks noGrp="1"/>
          </p:cNvSpPr>
          <p:nvPr>
            <p:ph type="body" idx="8"/>
          </p:nvPr>
        </p:nvSpPr>
        <p:spPr>
          <a:xfrm>
            <a:off x="6369628" y="234265"/>
            <a:ext cx="2483427" cy="202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6212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àfico de barras y texto">
  <p:cSld name="Gràfico de barras y texto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0" name="Google Shape;150;p71"/>
          <p:cNvCxnSpPr/>
          <p:nvPr/>
        </p:nvCxnSpPr>
        <p:spPr>
          <a:xfrm>
            <a:off x="239713" y="878681"/>
            <a:ext cx="315912" cy="0"/>
          </a:xfrm>
          <a:prstGeom prst="straightConnector1">
            <a:avLst/>
          </a:prstGeom>
          <a:noFill/>
          <a:ln w="38100" cap="flat" cmpd="sng">
            <a:solidFill>
              <a:srgbClr val="EE032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1" name="Google Shape;151;p71"/>
          <p:cNvSpPr txBox="1">
            <a:spLocks noGrp="1"/>
          </p:cNvSpPr>
          <p:nvPr>
            <p:ph type="body" idx="1"/>
          </p:nvPr>
        </p:nvSpPr>
        <p:spPr>
          <a:xfrm>
            <a:off x="122381" y="919271"/>
            <a:ext cx="4318990" cy="491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6212A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p71"/>
          <p:cNvSpPr txBox="1">
            <a:spLocks noGrp="1"/>
          </p:cNvSpPr>
          <p:nvPr>
            <p:ph type="body" idx="2"/>
          </p:nvPr>
        </p:nvSpPr>
        <p:spPr>
          <a:xfrm>
            <a:off x="6369628" y="234265"/>
            <a:ext cx="2483427" cy="202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6212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Google Shape;153;p71"/>
          <p:cNvSpPr>
            <a:spLocks noGrp="1"/>
          </p:cNvSpPr>
          <p:nvPr>
            <p:ph type="chart" idx="3"/>
          </p:nvPr>
        </p:nvSpPr>
        <p:spPr>
          <a:xfrm>
            <a:off x="310356" y="2718708"/>
            <a:ext cx="8523288" cy="1996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p71"/>
          <p:cNvSpPr txBox="1">
            <a:spLocks noGrp="1"/>
          </p:cNvSpPr>
          <p:nvPr>
            <p:ph type="body" idx="4"/>
          </p:nvPr>
        </p:nvSpPr>
        <p:spPr>
          <a:xfrm>
            <a:off x="4651389" y="919270"/>
            <a:ext cx="4201665" cy="1575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áfico de quesito y texto">
  <p:cSld name="Gráfico de quesito y texto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2"/>
          <p:cNvSpPr txBox="1">
            <a:spLocks noGrp="1"/>
          </p:cNvSpPr>
          <p:nvPr>
            <p:ph type="body" idx="1"/>
          </p:nvPr>
        </p:nvSpPr>
        <p:spPr>
          <a:xfrm>
            <a:off x="6369628" y="234265"/>
            <a:ext cx="2483427" cy="202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6212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57" name="Google Shape;157;p72"/>
          <p:cNvCxnSpPr/>
          <p:nvPr/>
        </p:nvCxnSpPr>
        <p:spPr>
          <a:xfrm>
            <a:off x="239713" y="878681"/>
            <a:ext cx="315912" cy="0"/>
          </a:xfrm>
          <a:prstGeom prst="straightConnector1">
            <a:avLst/>
          </a:prstGeom>
          <a:noFill/>
          <a:ln w="38100" cap="flat" cmpd="sng">
            <a:solidFill>
              <a:srgbClr val="EE032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8" name="Google Shape;158;p72"/>
          <p:cNvSpPr txBox="1">
            <a:spLocks noGrp="1"/>
          </p:cNvSpPr>
          <p:nvPr>
            <p:ph type="body" idx="2"/>
          </p:nvPr>
        </p:nvSpPr>
        <p:spPr>
          <a:xfrm>
            <a:off x="122381" y="919271"/>
            <a:ext cx="4318990" cy="491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6212A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72"/>
          <p:cNvSpPr>
            <a:spLocks noGrp="1"/>
          </p:cNvSpPr>
          <p:nvPr>
            <p:ph type="chart" idx="3"/>
          </p:nvPr>
        </p:nvSpPr>
        <p:spPr>
          <a:xfrm>
            <a:off x="4787466" y="1250300"/>
            <a:ext cx="4065588" cy="3183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72"/>
          <p:cNvSpPr txBox="1">
            <a:spLocks noGrp="1"/>
          </p:cNvSpPr>
          <p:nvPr>
            <p:ph type="body" idx="4"/>
          </p:nvPr>
        </p:nvSpPr>
        <p:spPr>
          <a:xfrm>
            <a:off x="181044" y="2858798"/>
            <a:ext cx="4201665" cy="1575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p72"/>
          <p:cNvSpPr txBox="1">
            <a:spLocks noGrp="1"/>
          </p:cNvSpPr>
          <p:nvPr>
            <p:ph type="body" idx="5"/>
          </p:nvPr>
        </p:nvSpPr>
        <p:spPr>
          <a:xfrm>
            <a:off x="209619" y="1933682"/>
            <a:ext cx="4201665" cy="220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792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F5792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72"/>
          <p:cNvSpPr txBox="1">
            <a:spLocks noGrp="1"/>
          </p:cNvSpPr>
          <p:nvPr>
            <p:ph type="body" idx="6"/>
          </p:nvPr>
        </p:nvSpPr>
        <p:spPr>
          <a:xfrm>
            <a:off x="195331" y="2153841"/>
            <a:ext cx="4201665" cy="220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E032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E032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72"/>
          <p:cNvSpPr txBox="1">
            <a:spLocks noGrp="1"/>
          </p:cNvSpPr>
          <p:nvPr>
            <p:ph type="body" idx="7"/>
          </p:nvPr>
        </p:nvSpPr>
        <p:spPr>
          <a:xfrm>
            <a:off x="209619" y="2374000"/>
            <a:ext cx="4201665" cy="220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32779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3277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">
  <p:cSld name="Char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3"/>
          <p:cNvSpPr txBox="1">
            <a:spLocks noGrp="1"/>
          </p:cNvSpPr>
          <p:nvPr>
            <p:ph type="body" idx="1"/>
          </p:nvPr>
        </p:nvSpPr>
        <p:spPr>
          <a:xfrm>
            <a:off x="6369628" y="234265"/>
            <a:ext cx="2483427" cy="202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6212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66" name="Google Shape;166;p73"/>
          <p:cNvCxnSpPr/>
          <p:nvPr/>
        </p:nvCxnSpPr>
        <p:spPr>
          <a:xfrm>
            <a:off x="239713" y="878681"/>
            <a:ext cx="315912" cy="0"/>
          </a:xfrm>
          <a:prstGeom prst="straightConnector1">
            <a:avLst/>
          </a:prstGeom>
          <a:noFill/>
          <a:ln w="38100" cap="flat" cmpd="sng">
            <a:solidFill>
              <a:srgbClr val="EE032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7" name="Google Shape;167;p73"/>
          <p:cNvSpPr txBox="1">
            <a:spLocks noGrp="1"/>
          </p:cNvSpPr>
          <p:nvPr>
            <p:ph type="body" idx="2"/>
          </p:nvPr>
        </p:nvSpPr>
        <p:spPr>
          <a:xfrm>
            <a:off x="122381" y="919271"/>
            <a:ext cx="4318990" cy="491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6212A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8" name="Google Shape;168;p73"/>
          <p:cNvSpPr>
            <a:spLocks noGrp="1"/>
          </p:cNvSpPr>
          <p:nvPr>
            <p:ph type="chart" idx="3"/>
          </p:nvPr>
        </p:nvSpPr>
        <p:spPr>
          <a:xfrm>
            <a:off x="239714" y="1768079"/>
            <a:ext cx="8613341" cy="2837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5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5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5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5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rca de agua + texto destacado">
  <p:cSld name="Marca de agua + texto destacado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5"/>
          <p:cNvSpPr txBox="1">
            <a:spLocks noGrp="1"/>
          </p:cNvSpPr>
          <p:nvPr>
            <p:ph type="body" idx="1"/>
          </p:nvPr>
        </p:nvSpPr>
        <p:spPr>
          <a:xfrm>
            <a:off x="6369628" y="234265"/>
            <a:ext cx="2483427" cy="202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6212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Google Shape;174;p75"/>
          <p:cNvSpPr txBox="1">
            <a:spLocks noGrp="1"/>
          </p:cNvSpPr>
          <p:nvPr>
            <p:ph type="body" idx="2"/>
          </p:nvPr>
        </p:nvSpPr>
        <p:spPr>
          <a:xfrm>
            <a:off x="1143001" y="1699023"/>
            <a:ext cx="6784975" cy="195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5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53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destacado: fondo blanco">
  <p:cSld name="Texto destacado: fondo blanco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4"/>
          <p:cNvSpPr txBox="1">
            <a:spLocks noGrp="1"/>
          </p:cNvSpPr>
          <p:nvPr>
            <p:ph type="body" idx="1"/>
          </p:nvPr>
        </p:nvSpPr>
        <p:spPr>
          <a:xfrm>
            <a:off x="6369628" y="234265"/>
            <a:ext cx="2483427" cy="202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6212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54"/>
          <p:cNvSpPr txBox="1">
            <a:spLocks noGrp="1"/>
          </p:cNvSpPr>
          <p:nvPr>
            <p:ph type="body" idx="2"/>
          </p:nvPr>
        </p:nvSpPr>
        <p:spPr>
          <a:xfrm>
            <a:off x="1143001" y="1699023"/>
            <a:ext cx="6784975" cy="195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6212A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destacado: fondo violeta">
  <p:cSld name="Texto destacado: fondo violeta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5"/>
          <p:cNvSpPr/>
          <p:nvPr/>
        </p:nvSpPr>
        <p:spPr>
          <a:xfrm>
            <a:off x="0" y="484188"/>
            <a:ext cx="9144000" cy="4659313"/>
          </a:xfrm>
          <a:prstGeom prst="rect">
            <a:avLst/>
          </a:prstGeom>
          <a:solidFill>
            <a:srgbClr val="E621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C13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55"/>
          <p:cNvSpPr txBox="1">
            <a:spLocks noGrp="1"/>
          </p:cNvSpPr>
          <p:nvPr>
            <p:ph type="body" idx="1"/>
          </p:nvPr>
        </p:nvSpPr>
        <p:spPr>
          <a:xfrm>
            <a:off x="1023939" y="1593652"/>
            <a:ext cx="7096125" cy="1956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5"/>
          <p:cNvSpPr txBox="1">
            <a:spLocks noGrp="1"/>
          </p:cNvSpPr>
          <p:nvPr>
            <p:ph type="body" idx="2"/>
          </p:nvPr>
        </p:nvSpPr>
        <p:spPr>
          <a:xfrm>
            <a:off x="6369628" y="234265"/>
            <a:ext cx="2483427" cy="202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6212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destacado: fondo naranja">
  <p:cSld name="Texto destacado: fondo naranja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6"/>
          <p:cNvSpPr/>
          <p:nvPr/>
        </p:nvSpPr>
        <p:spPr>
          <a:xfrm>
            <a:off x="0" y="484188"/>
            <a:ext cx="9144000" cy="4659313"/>
          </a:xfrm>
          <a:prstGeom prst="rect">
            <a:avLst/>
          </a:prstGeom>
          <a:solidFill>
            <a:srgbClr val="F579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5792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56"/>
          <p:cNvSpPr txBox="1">
            <a:spLocks noGrp="1"/>
          </p:cNvSpPr>
          <p:nvPr>
            <p:ph type="body" idx="1"/>
          </p:nvPr>
        </p:nvSpPr>
        <p:spPr>
          <a:xfrm>
            <a:off x="1012825" y="1601337"/>
            <a:ext cx="7118350" cy="1940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56"/>
          <p:cNvSpPr txBox="1">
            <a:spLocks noGrp="1"/>
          </p:cNvSpPr>
          <p:nvPr>
            <p:ph type="body" idx="2"/>
          </p:nvPr>
        </p:nvSpPr>
        <p:spPr>
          <a:xfrm>
            <a:off x="6369628" y="234265"/>
            <a:ext cx="2483427" cy="202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6212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destacado: fondo rosa">
  <p:cSld name="Texto destacado: fondo rosa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7"/>
          <p:cNvSpPr/>
          <p:nvPr/>
        </p:nvSpPr>
        <p:spPr>
          <a:xfrm>
            <a:off x="0" y="484188"/>
            <a:ext cx="9144000" cy="4659313"/>
          </a:xfrm>
          <a:prstGeom prst="rect">
            <a:avLst/>
          </a:prstGeom>
          <a:solidFill>
            <a:srgbClr val="E3007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C13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57"/>
          <p:cNvSpPr txBox="1">
            <a:spLocks noGrp="1"/>
          </p:cNvSpPr>
          <p:nvPr>
            <p:ph type="body" idx="1"/>
          </p:nvPr>
        </p:nvSpPr>
        <p:spPr>
          <a:xfrm>
            <a:off x="1100933" y="1593544"/>
            <a:ext cx="6942137" cy="1956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57"/>
          <p:cNvSpPr txBox="1">
            <a:spLocks noGrp="1"/>
          </p:cNvSpPr>
          <p:nvPr>
            <p:ph type="body" idx="2"/>
          </p:nvPr>
        </p:nvSpPr>
        <p:spPr>
          <a:xfrm>
            <a:off x="6369628" y="234265"/>
            <a:ext cx="2483427" cy="202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6212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">
  <p:cSld name="Char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8"/>
          <p:cNvSpPr txBox="1">
            <a:spLocks noGrp="1"/>
          </p:cNvSpPr>
          <p:nvPr>
            <p:ph type="body" idx="1"/>
          </p:nvPr>
        </p:nvSpPr>
        <p:spPr>
          <a:xfrm>
            <a:off x="6369628" y="234265"/>
            <a:ext cx="2483427" cy="202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6212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43" name="Google Shape;43;p58"/>
          <p:cNvCxnSpPr/>
          <p:nvPr/>
        </p:nvCxnSpPr>
        <p:spPr>
          <a:xfrm>
            <a:off x="239713" y="878681"/>
            <a:ext cx="315912" cy="0"/>
          </a:xfrm>
          <a:prstGeom prst="straightConnector1">
            <a:avLst/>
          </a:prstGeom>
          <a:noFill/>
          <a:ln w="38100" cap="flat" cmpd="sng">
            <a:solidFill>
              <a:srgbClr val="EE032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" name="Google Shape;44;p58"/>
          <p:cNvSpPr txBox="1">
            <a:spLocks noGrp="1"/>
          </p:cNvSpPr>
          <p:nvPr>
            <p:ph type="body" idx="2"/>
          </p:nvPr>
        </p:nvSpPr>
        <p:spPr>
          <a:xfrm>
            <a:off x="122381" y="919271"/>
            <a:ext cx="4318990" cy="491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6212A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58"/>
          <p:cNvSpPr>
            <a:spLocks noGrp="1"/>
          </p:cNvSpPr>
          <p:nvPr>
            <p:ph type="chart" idx="3"/>
          </p:nvPr>
        </p:nvSpPr>
        <p:spPr>
          <a:xfrm>
            <a:off x="239714" y="1768079"/>
            <a:ext cx="8613341" cy="2837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umnas de texto">
  <p:cSld name="Columnas de texto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Google Shape;47;p59"/>
          <p:cNvCxnSpPr/>
          <p:nvPr/>
        </p:nvCxnSpPr>
        <p:spPr>
          <a:xfrm>
            <a:off x="239713" y="878681"/>
            <a:ext cx="315912" cy="0"/>
          </a:xfrm>
          <a:prstGeom prst="straightConnector1">
            <a:avLst/>
          </a:prstGeom>
          <a:noFill/>
          <a:ln w="38100" cap="flat" cmpd="sng">
            <a:solidFill>
              <a:srgbClr val="EE032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" name="Google Shape;48;p59"/>
          <p:cNvSpPr txBox="1">
            <a:spLocks noGrp="1"/>
          </p:cNvSpPr>
          <p:nvPr>
            <p:ph type="body" idx="1"/>
          </p:nvPr>
        </p:nvSpPr>
        <p:spPr>
          <a:xfrm>
            <a:off x="122381" y="919271"/>
            <a:ext cx="6247246" cy="491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6212A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59"/>
          <p:cNvSpPr txBox="1">
            <a:spLocks noGrp="1"/>
          </p:cNvSpPr>
          <p:nvPr>
            <p:ph type="body" idx="2"/>
          </p:nvPr>
        </p:nvSpPr>
        <p:spPr>
          <a:xfrm>
            <a:off x="270308" y="2185943"/>
            <a:ext cx="197412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59"/>
          <p:cNvSpPr txBox="1">
            <a:spLocks noGrp="1"/>
          </p:cNvSpPr>
          <p:nvPr>
            <p:ph type="body" idx="3"/>
          </p:nvPr>
        </p:nvSpPr>
        <p:spPr>
          <a:xfrm>
            <a:off x="2535528" y="2186268"/>
            <a:ext cx="1974128" cy="2618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59"/>
          <p:cNvSpPr txBox="1">
            <a:spLocks noGrp="1"/>
          </p:cNvSpPr>
          <p:nvPr>
            <p:ph type="body" idx="4"/>
          </p:nvPr>
        </p:nvSpPr>
        <p:spPr>
          <a:xfrm>
            <a:off x="4644884" y="2201530"/>
            <a:ext cx="1965325" cy="2611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59"/>
          <p:cNvSpPr txBox="1">
            <a:spLocks noGrp="1"/>
          </p:cNvSpPr>
          <p:nvPr>
            <p:ph type="body" idx="5"/>
          </p:nvPr>
        </p:nvSpPr>
        <p:spPr>
          <a:xfrm>
            <a:off x="6827406" y="2201747"/>
            <a:ext cx="1965325" cy="2665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59"/>
          <p:cNvSpPr txBox="1">
            <a:spLocks noGrp="1"/>
          </p:cNvSpPr>
          <p:nvPr>
            <p:ph type="body" idx="6"/>
          </p:nvPr>
        </p:nvSpPr>
        <p:spPr>
          <a:xfrm>
            <a:off x="270308" y="1814296"/>
            <a:ext cx="2178252" cy="226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0298D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90298D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59"/>
          <p:cNvSpPr txBox="1">
            <a:spLocks noGrp="1"/>
          </p:cNvSpPr>
          <p:nvPr>
            <p:ph type="body" idx="7"/>
          </p:nvPr>
        </p:nvSpPr>
        <p:spPr>
          <a:xfrm>
            <a:off x="2535238" y="1815704"/>
            <a:ext cx="4074970" cy="22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6212A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59"/>
          <p:cNvSpPr txBox="1">
            <a:spLocks noGrp="1"/>
          </p:cNvSpPr>
          <p:nvPr>
            <p:ph type="body" idx="8"/>
          </p:nvPr>
        </p:nvSpPr>
        <p:spPr>
          <a:xfrm>
            <a:off x="6726238" y="1815704"/>
            <a:ext cx="2316162" cy="22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792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F5792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59"/>
          <p:cNvSpPr txBox="1">
            <a:spLocks noGrp="1"/>
          </p:cNvSpPr>
          <p:nvPr>
            <p:ph type="body" idx="9"/>
          </p:nvPr>
        </p:nvSpPr>
        <p:spPr>
          <a:xfrm>
            <a:off x="6369628" y="234265"/>
            <a:ext cx="2483427" cy="202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6212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6212A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50"/>
          <p:cNvCxnSpPr/>
          <p:nvPr/>
        </p:nvCxnSpPr>
        <p:spPr>
          <a:xfrm>
            <a:off x="261939" y="484585"/>
            <a:ext cx="8607425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" name="Google Shape;11;p5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15900" y="91789"/>
            <a:ext cx="1545636" cy="29250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60" descr="SJD_Ba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997054"/>
            <a:ext cx="9144000" cy="15478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" name="Google Shape;59;p60"/>
          <p:cNvCxnSpPr/>
          <p:nvPr/>
        </p:nvCxnSpPr>
        <p:spPr>
          <a:xfrm>
            <a:off x="261939" y="484585"/>
            <a:ext cx="8607425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0" name="Google Shape;60;p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5900" y="91789"/>
            <a:ext cx="1545636" cy="29250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" name="Google Shape;78;p63"/>
          <p:cNvCxnSpPr/>
          <p:nvPr/>
        </p:nvCxnSpPr>
        <p:spPr>
          <a:xfrm>
            <a:off x="261939" y="484585"/>
            <a:ext cx="8607425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9" name="Google Shape;79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900" y="91789"/>
            <a:ext cx="1545636" cy="29250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5900" y="162129"/>
            <a:ext cx="1545636" cy="29250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7" name="Google Shape;147;p70"/>
          <p:cNvCxnSpPr/>
          <p:nvPr/>
        </p:nvCxnSpPr>
        <p:spPr>
          <a:xfrm>
            <a:off x="261939" y="484585"/>
            <a:ext cx="8607425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8" name="Google Shape;148;p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5900" y="91789"/>
            <a:ext cx="1545636" cy="29250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0" name="Google Shape;170;p74"/>
          <p:cNvCxnSpPr/>
          <p:nvPr/>
        </p:nvCxnSpPr>
        <p:spPr>
          <a:xfrm>
            <a:off x="261939" y="484585"/>
            <a:ext cx="8607425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1" name="Google Shape;171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900" y="91789"/>
            <a:ext cx="1545636" cy="29250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45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7.jpg"/><Relationship Id="rId9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33.pn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11" Type="http://schemas.openxmlformats.org/officeDocument/2006/relationships/image" Target="../media/image9.emf"/><Relationship Id="rId5" Type="http://schemas.openxmlformats.org/officeDocument/2006/relationships/image" Target="../media/image50.jpg"/><Relationship Id="rId10" Type="http://schemas.openxmlformats.org/officeDocument/2006/relationships/image" Target="../media/image8.emf"/><Relationship Id="rId4" Type="http://schemas.openxmlformats.org/officeDocument/2006/relationships/image" Target="../media/image49.jpg"/><Relationship Id="rId9" Type="http://schemas.openxmlformats.org/officeDocument/2006/relationships/image" Target="../media/image5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5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60.jp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10" Type="http://schemas.openxmlformats.org/officeDocument/2006/relationships/image" Target="../media/image64.png"/><Relationship Id="rId4" Type="http://schemas.openxmlformats.org/officeDocument/2006/relationships/image" Target="../media/image61.jpg"/><Relationship Id="rId9" Type="http://schemas.openxmlformats.org/officeDocument/2006/relationships/image" Target="../media/image9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7.png"/><Relationship Id="rId10" Type="http://schemas.openxmlformats.org/officeDocument/2006/relationships/image" Target="../media/image9.emf"/><Relationship Id="rId4" Type="http://schemas.openxmlformats.org/officeDocument/2006/relationships/image" Target="../media/image66.png"/><Relationship Id="rId9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0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5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12" Type="http://schemas.openxmlformats.org/officeDocument/2006/relationships/image" Target="../media/image10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20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g"/><Relationship Id="rId5" Type="http://schemas.openxmlformats.org/officeDocument/2006/relationships/image" Target="../media/image13.png"/><Relationship Id="rId15" Type="http://schemas.openxmlformats.org/officeDocument/2006/relationships/image" Target="../media/image22.jpg"/><Relationship Id="rId10" Type="http://schemas.openxmlformats.org/officeDocument/2006/relationships/image" Target="../media/image18.png"/><Relationship Id="rId19" Type="http://schemas.openxmlformats.org/officeDocument/2006/relationships/image" Target="../media/image8.emf"/><Relationship Id="rId4" Type="http://schemas.openxmlformats.org/officeDocument/2006/relationships/image" Target="../media/image12.jpg"/><Relationship Id="rId9" Type="http://schemas.openxmlformats.org/officeDocument/2006/relationships/image" Target="../media/image17.jpg"/><Relationship Id="rId14" Type="http://schemas.openxmlformats.org/officeDocument/2006/relationships/image" Target="../media/image21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92.jp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10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102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103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ac1.cat/el-mon/20230315/106431/agressions-sexuals-menors-relacio-porno-nens-vuit-anys-lluis-ballester-jordi-baste.html" TargetMode="Externa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10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1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114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118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g"/><Relationship Id="rId13" Type="http://schemas.openxmlformats.org/officeDocument/2006/relationships/image" Target="../media/image8.emf"/><Relationship Id="rId3" Type="http://schemas.openxmlformats.org/officeDocument/2006/relationships/image" Target="../media/image123.jpg"/><Relationship Id="rId7" Type="http://schemas.openxmlformats.org/officeDocument/2006/relationships/image" Target="../media/image127.jpg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g"/><Relationship Id="rId11" Type="http://schemas.openxmlformats.org/officeDocument/2006/relationships/image" Target="../media/image131.jpg"/><Relationship Id="rId5" Type="http://schemas.openxmlformats.org/officeDocument/2006/relationships/image" Target="../media/image125.jpg"/><Relationship Id="rId10" Type="http://schemas.openxmlformats.org/officeDocument/2006/relationships/image" Target="../media/image130.jpg"/><Relationship Id="rId4" Type="http://schemas.openxmlformats.org/officeDocument/2006/relationships/image" Target="../media/image124.jpg"/><Relationship Id="rId9" Type="http://schemas.openxmlformats.org/officeDocument/2006/relationships/image" Target="../media/image129.jpg"/><Relationship Id="rId14" Type="http://schemas.openxmlformats.org/officeDocument/2006/relationships/image" Target="../media/image9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133.jp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135.png"/><Relationship Id="rId4" Type="http://schemas.openxmlformats.org/officeDocument/2006/relationships/image" Target="../media/image134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jpg"/><Relationship Id="rId12" Type="http://schemas.openxmlformats.org/officeDocument/2006/relationships/image" Target="../media/image9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g"/><Relationship Id="rId11" Type="http://schemas.openxmlformats.org/officeDocument/2006/relationships/image" Target="../media/image8.emf"/><Relationship Id="rId5" Type="http://schemas.openxmlformats.org/officeDocument/2006/relationships/image" Target="../media/image138.jpg"/><Relationship Id="rId10" Type="http://schemas.openxmlformats.org/officeDocument/2006/relationships/image" Target="../media/image143.png"/><Relationship Id="rId4" Type="http://schemas.openxmlformats.org/officeDocument/2006/relationships/image" Target="../media/image137.jpg"/><Relationship Id="rId9" Type="http://schemas.openxmlformats.org/officeDocument/2006/relationships/image" Target="../media/image1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1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5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46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9.emf"/><Relationship Id="rId5" Type="http://schemas.openxmlformats.org/officeDocument/2006/relationships/image" Target="../media/image30.jpg"/><Relationship Id="rId10" Type="http://schemas.openxmlformats.org/officeDocument/2006/relationships/image" Target="../media/image8.emf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15.jpg"/><Relationship Id="rId9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B1B49B7-8696-43A0-A7A1-F9E650124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5393"/>
            <a:ext cx="9144000" cy="213676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38B41F3-94D0-446A-ABE2-BEF07671D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3467" y="3219956"/>
            <a:ext cx="2906955" cy="75531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26A44A7-98C6-4AED-B5A0-F53DBE01DA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57709"/>
            <a:ext cx="1455469" cy="148579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F52C8B9-D46C-4E38-81E6-3F8AB0A1EF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1121" y="2855617"/>
            <a:ext cx="2722880" cy="228788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738BA3E-2580-4CF5-AF34-17BABB230A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2FF3E1A-0211-48EE-B81F-6F8F4208C2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0"/>
          <p:cNvSpPr txBox="1"/>
          <p:nvPr/>
        </p:nvSpPr>
        <p:spPr>
          <a:xfrm>
            <a:off x="3048000" y="1303250"/>
            <a:ext cx="5706000" cy="31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UNESCO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Debat dels telèfons a les escoles: </a:t>
            </a: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«Estudis de Bèlgica (Baert et al., 2020), Espanya (Beneito i Vicente-Chirivella, 2020) i Regne Unit (Beland i Murphy, 2016) mostren que </a:t>
            </a:r>
            <a:r>
              <a:rPr lang="ca-E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prohibir els telèfons mòbils a les escoles millora el rendiment acadèmic</a:t>
            </a:r>
            <a:r>
              <a:rPr lang="ca-E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especialment dels estudiants de baix rendiment»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380" y="1322925"/>
            <a:ext cx="2335407" cy="345904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84" name="Google Shape;284;p10"/>
          <p:cNvSpPr txBox="1"/>
          <p:nvPr/>
        </p:nvSpPr>
        <p:spPr>
          <a:xfrm>
            <a:off x="143163" y="702444"/>
            <a:ext cx="8899938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Pantalles i aprenentatge </a:t>
            </a:r>
            <a:r>
              <a:rPr lang="ca-E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FC7304D-3955-4CEC-8038-23E1E1915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54823F5-96CB-4CEF-8EE4-C845EA7D92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9860" y="1512558"/>
            <a:ext cx="2213443" cy="1239528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1"/>
          <p:cNvSpPr txBox="1"/>
          <p:nvPr/>
        </p:nvSpPr>
        <p:spPr>
          <a:xfrm>
            <a:off x="143163" y="702444"/>
            <a:ext cx="8899938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Pantalles i aprenentatge  </a:t>
            </a:r>
            <a:endParaRPr b="1"/>
          </a:p>
        </p:txBody>
      </p:sp>
      <p:sp>
        <p:nvSpPr>
          <p:cNvPr id="291" name="Google Shape;291;p11"/>
          <p:cNvSpPr txBox="1"/>
          <p:nvPr/>
        </p:nvSpPr>
        <p:spPr>
          <a:xfrm>
            <a:off x="610772" y="4733715"/>
            <a:ext cx="1090507" cy="315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</a:pPr>
            <a:r>
              <a:rPr lang="ca-E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2019</a:t>
            </a:r>
            <a:endParaRPr/>
          </a:p>
        </p:txBody>
      </p:sp>
      <p:pic>
        <p:nvPicPr>
          <p:cNvPr id="292" name="Google Shape;292;p11" descr="La civilización de la memoria de pez - Alianza Editoria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9385" y="2132322"/>
            <a:ext cx="1724025" cy="26574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1"/>
          <p:cNvSpPr txBox="1"/>
          <p:nvPr/>
        </p:nvSpPr>
        <p:spPr>
          <a:xfrm>
            <a:off x="2585964" y="1768132"/>
            <a:ext cx="5060731" cy="312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334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ca-E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Reducció: </a:t>
            </a:r>
            <a:endParaRPr/>
          </a:p>
          <a:p>
            <a:pPr marL="5334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ca-E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De l’atenció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334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ca-E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De la concentració</a:t>
            </a:r>
            <a:endParaRPr/>
          </a:p>
          <a:p>
            <a:pPr marL="5334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ca-E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De la paciència</a:t>
            </a:r>
            <a:endParaRPr/>
          </a:p>
          <a:p>
            <a:pPr marL="5334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ca-E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De </a:t>
            </a: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l'extensió</a:t>
            </a:r>
            <a:r>
              <a:rPr lang="ca-E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les novel·les </a:t>
            </a:r>
            <a:endParaRPr/>
          </a:p>
          <a:p>
            <a:pPr marL="5334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ca-E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De </a:t>
            </a:r>
            <a:r>
              <a:rPr lang="ca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l'extensió</a:t>
            </a:r>
            <a:r>
              <a:rPr lang="ca-E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textos</a:t>
            </a:r>
            <a:endParaRPr/>
          </a:p>
          <a:p>
            <a:pPr marL="5334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ca-E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Dorments sentinelles</a:t>
            </a:r>
            <a:endParaRPr/>
          </a:p>
          <a:p>
            <a:pPr marL="5334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4" name="Google Shape;294;p11" descr="The Ljubljana Reading Manifesto: Why higher-level reading is importa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70613" y="3976706"/>
            <a:ext cx="2895786" cy="928699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1"/>
          <p:cNvSpPr/>
          <p:nvPr/>
        </p:nvSpPr>
        <p:spPr>
          <a:xfrm>
            <a:off x="3455422" y="3190889"/>
            <a:ext cx="4446600" cy="6624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51097" y="588769"/>
            <a:ext cx="2625318" cy="1739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72827" y="512035"/>
            <a:ext cx="1463741" cy="315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BD3B50B-56F4-48F7-811D-AC4D1FC081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689F2C0-72AC-4A39-9A82-D70A077DFF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2"/>
          <p:cNvSpPr txBox="1"/>
          <p:nvPr/>
        </p:nvSpPr>
        <p:spPr>
          <a:xfrm>
            <a:off x="143163" y="702444"/>
            <a:ext cx="8899938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Pantalles i relacions familiars </a:t>
            </a:r>
            <a:r>
              <a:rPr lang="ca-E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</p:txBody>
      </p:sp>
      <p:pic>
        <p:nvPicPr>
          <p:cNvPr id="304" name="Google Shape;30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5791" y="2517545"/>
            <a:ext cx="1752417" cy="751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2" descr="273 ilustraciones de stock de Family board games | Depositphoto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7290" y="2475700"/>
            <a:ext cx="1752418" cy="1166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2" descr="Familia Feliz Usando Tecnologías Mientras Está Sentado En El Sofá En Casa  Fotos, Retratos, Imágenes Y Fotografía De Archivo Libres De Derecho. Image  54320666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54133" y="877574"/>
            <a:ext cx="2042388" cy="1359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2" descr="Cómo el uso excesivo de la tecnología afecta la relación padre e hijo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34293" y="2411820"/>
            <a:ext cx="1675448" cy="1114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2" descr="Familia jugando videojuegos fotos de stock, imágenes de Familia jugando  videojuegos sin royalties | Depositphoto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49605" y="3646487"/>
            <a:ext cx="2127606" cy="141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47479" y="1241183"/>
            <a:ext cx="1752418" cy="126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2" descr="Foto De Una Joven Familia Jugando Junta En El Salón De Su Casa Foto de  stock y más banco de imágenes de Familia - iStock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41000" y="3646487"/>
            <a:ext cx="2127606" cy="141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A77CE41-8D74-4FE3-BC4E-618FE27293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9D39375-AF30-48A0-BFA0-8EEE1E1722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3"/>
          <p:cNvSpPr/>
          <p:nvPr/>
        </p:nvSpPr>
        <p:spPr>
          <a:xfrm>
            <a:off x="4488239" y="2505085"/>
            <a:ext cx="2413303" cy="304057"/>
          </a:xfrm>
          <a:prstGeom prst="rect">
            <a:avLst/>
          </a:prstGeom>
          <a:noFill/>
          <a:ln w="9525" cap="flat" cmpd="sng">
            <a:solidFill>
              <a:srgbClr val="F579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a-ES" sz="1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El pots sentir</a:t>
            </a:r>
            <a:endParaRPr sz="14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3"/>
          <p:cNvSpPr/>
          <p:nvPr/>
        </p:nvSpPr>
        <p:spPr>
          <a:xfrm>
            <a:off x="7074729" y="2586794"/>
            <a:ext cx="1874718" cy="500118"/>
          </a:xfrm>
          <a:prstGeom prst="rect">
            <a:avLst/>
          </a:prstGeom>
          <a:noFill/>
          <a:ln w="9525" cap="flat" cmpd="sng">
            <a:solidFill>
              <a:srgbClr val="F579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a-ES" sz="1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Espai dialògic de trobada amb l’altre.</a:t>
            </a:r>
            <a:endParaRPr sz="14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3"/>
          <p:cNvSpPr/>
          <p:nvPr/>
        </p:nvSpPr>
        <p:spPr>
          <a:xfrm>
            <a:off x="4488239" y="2922109"/>
            <a:ext cx="2413303" cy="304057"/>
          </a:xfrm>
          <a:prstGeom prst="rect">
            <a:avLst/>
          </a:prstGeom>
          <a:noFill/>
          <a:ln w="9525" cap="flat" cmpd="sng">
            <a:solidFill>
              <a:srgbClr val="F579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a-ES" sz="1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Permet sentirs-se a un mateix</a:t>
            </a:r>
            <a:endParaRPr sz="14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0" name="Google Shape;320;p13"/>
          <p:cNvCxnSpPr>
            <a:stCxn id="317" idx="3"/>
            <a:endCxn id="318" idx="1"/>
          </p:cNvCxnSpPr>
          <p:nvPr/>
        </p:nvCxnSpPr>
        <p:spPr>
          <a:xfrm>
            <a:off x="6901542" y="2657114"/>
            <a:ext cx="173100" cy="179700"/>
          </a:xfrm>
          <a:prstGeom prst="straightConnector1">
            <a:avLst/>
          </a:prstGeom>
          <a:noFill/>
          <a:ln w="9525" cap="flat" cmpd="sng">
            <a:solidFill>
              <a:srgbClr val="C55A1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21" name="Google Shape;321;p13"/>
          <p:cNvCxnSpPr>
            <a:stCxn id="319" idx="3"/>
            <a:endCxn id="318" idx="1"/>
          </p:cNvCxnSpPr>
          <p:nvPr/>
        </p:nvCxnSpPr>
        <p:spPr>
          <a:xfrm rot="10800000" flipH="1">
            <a:off x="6901542" y="2836838"/>
            <a:ext cx="173100" cy="237300"/>
          </a:xfrm>
          <a:prstGeom prst="straightConnector1">
            <a:avLst/>
          </a:prstGeom>
          <a:noFill/>
          <a:ln w="9525" cap="flat" cmpd="sng">
            <a:solidFill>
              <a:srgbClr val="C55A1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22" name="Google Shape;322;p13"/>
          <p:cNvSpPr/>
          <p:nvPr/>
        </p:nvSpPr>
        <p:spPr>
          <a:xfrm>
            <a:off x="4293950" y="1033600"/>
            <a:ext cx="4749000" cy="12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“La comunicació a través del telèfon intel·ligent és una comunicació descorporitzada i sense visió de l'altre. La comunitat té una dimensió física. Ja per manca de corporeïtat, </a:t>
            </a:r>
            <a:r>
              <a:rPr lang="ca-E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comunicació digital debilita la comunitat”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br>
              <a:rPr lang="ca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ca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3" name="Google Shape;32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7457" y="2180290"/>
            <a:ext cx="1698220" cy="277170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24" name="Google Shape;324;p13"/>
          <p:cNvSpPr/>
          <p:nvPr/>
        </p:nvSpPr>
        <p:spPr>
          <a:xfrm>
            <a:off x="2732802" y="2505084"/>
            <a:ext cx="1656691" cy="304057"/>
          </a:xfrm>
          <a:prstGeom prst="rect">
            <a:avLst/>
          </a:prstGeom>
          <a:noFill/>
          <a:ln w="9525" cap="flat" cmpd="sng">
            <a:solidFill>
              <a:srgbClr val="F579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a-ES" sz="1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Objecte transicional</a:t>
            </a:r>
            <a:endParaRPr sz="14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13"/>
          <p:cNvSpPr/>
          <p:nvPr/>
        </p:nvSpPr>
        <p:spPr>
          <a:xfrm>
            <a:off x="2732801" y="2922109"/>
            <a:ext cx="1656691" cy="304057"/>
          </a:xfrm>
          <a:prstGeom prst="rect">
            <a:avLst/>
          </a:prstGeom>
          <a:noFill/>
          <a:ln w="9525" cap="flat" cmpd="sng">
            <a:solidFill>
              <a:srgbClr val="F579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a-ES" sz="1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Objecte narcisista</a:t>
            </a:r>
            <a:endParaRPr sz="14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13"/>
          <p:cNvSpPr/>
          <p:nvPr/>
        </p:nvSpPr>
        <p:spPr>
          <a:xfrm>
            <a:off x="4338536" y="3612204"/>
            <a:ext cx="4465361" cy="1341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“Ens sentim lliures, però estem completament explotats, vigilats i controlats. En un sistema que explota la llibertat no es crea cap resistència. </a:t>
            </a:r>
            <a:r>
              <a:rPr lang="ca-E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dominació es consuma en el moment que concorda amb la llibertat</a:t>
            </a:r>
            <a:r>
              <a:rPr lang="ca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ca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ca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13"/>
          <p:cNvSpPr txBox="1">
            <a:spLocks noGrp="1"/>
          </p:cNvSpPr>
          <p:nvPr>
            <p:ph type="body" idx="1"/>
          </p:nvPr>
        </p:nvSpPr>
        <p:spPr>
          <a:xfrm>
            <a:off x="333772" y="1567516"/>
            <a:ext cx="3418655" cy="43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298D"/>
              </a:buClr>
              <a:buSzPts val="2000"/>
              <a:buNone/>
            </a:pPr>
            <a:r>
              <a:rPr lang="ca-ES" sz="2000" b="1">
                <a:solidFill>
                  <a:srgbClr val="90298D"/>
                </a:solidFill>
              </a:rPr>
              <a:t>Soledat, manca de vinculació</a:t>
            </a:r>
            <a:endParaRPr b="1"/>
          </a:p>
        </p:txBody>
      </p:sp>
      <p:sp>
        <p:nvSpPr>
          <p:cNvPr id="328" name="Google Shape;328;p13"/>
          <p:cNvSpPr txBox="1"/>
          <p:nvPr/>
        </p:nvSpPr>
        <p:spPr>
          <a:xfrm>
            <a:off x="143163" y="702444"/>
            <a:ext cx="8899938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Pantalles i relacions familiars </a:t>
            </a:r>
            <a:r>
              <a:rPr lang="ca-E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B099694-3692-4412-ADE3-06CD2560E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D0B80E9-DBA6-4EA1-A991-E5C19E650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4"/>
          <p:cNvSpPr txBox="1"/>
          <p:nvPr/>
        </p:nvSpPr>
        <p:spPr>
          <a:xfrm>
            <a:off x="143163" y="702444"/>
            <a:ext cx="8899938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Pantalles i relacions socials </a:t>
            </a:r>
            <a:endParaRPr b="1"/>
          </a:p>
        </p:txBody>
      </p:sp>
      <p:pic>
        <p:nvPicPr>
          <p:cNvPr id="335" name="Google Shape;33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3306" y="1740747"/>
            <a:ext cx="5181600" cy="2201334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14"/>
          <p:cNvSpPr txBox="1"/>
          <p:nvPr/>
        </p:nvSpPr>
        <p:spPr>
          <a:xfrm>
            <a:off x="670438" y="3820160"/>
            <a:ext cx="7647337" cy="2360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334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334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ca-ES" sz="10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Stockdale, L. A., &amp; Coyne, S. M. (2020). Bored and online: Reasons for using social media, problematic social networking site use, and behavioral outcomes across the transition from adolescence to emerging adulthood. </a:t>
            </a:r>
            <a:r>
              <a:rPr lang="ca-ES" sz="1000" b="0" i="1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Journal of adolescence</a:t>
            </a:r>
            <a:r>
              <a:rPr lang="ca-ES" sz="10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, </a:t>
            </a:r>
            <a:r>
              <a:rPr lang="ca-ES" sz="1000" b="0" i="1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79</a:t>
            </a:r>
            <a:r>
              <a:rPr lang="ca-ES" sz="10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, 173-183.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B81803F-AFD9-4A5B-B873-C75EEDD8B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7EA29B0-6651-4D90-9C48-D52E36E3A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5"/>
          <p:cNvSpPr txBox="1"/>
          <p:nvPr/>
        </p:nvSpPr>
        <p:spPr>
          <a:xfrm>
            <a:off x="143163" y="702444"/>
            <a:ext cx="8899938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Pantalles i relacions socials </a:t>
            </a:r>
            <a:endParaRPr b="1"/>
          </a:p>
        </p:txBody>
      </p:sp>
      <p:pic>
        <p:nvPicPr>
          <p:cNvPr id="343" name="Google Shape;34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5707" y="1260369"/>
            <a:ext cx="4514850" cy="338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E7A8285-A330-46DF-8501-51F6EE623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E577C59-9117-42B9-AFC9-7D1407E1B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6"/>
          <p:cNvSpPr txBox="1"/>
          <p:nvPr/>
        </p:nvSpPr>
        <p:spPr>
          <a:xfrm>
            <a:off x="143163" y="702444"/>
            <a:ext cx="8899938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Pantalles i relacions socials </a:t>
            </a:r>
            <a:endParaRPr b="1"/>
          </a:p>
        </p:txBody>
      </p:sp>
      <p:pic>
        <p:nvPicPr>
          <p:cNvPr id="350" name="Google Shape;35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4575" y="1989031"/>
            <a:ext cx="4514850" cy="192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2961" y="1052154"/>
            <a:ext cx="1774350" cy="3330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E4FA9AA-44D4-46FA-8F32-1C87404C8A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D6C1949-F88E-4A9B-A754-257726CF1C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tis tristos">
            <a:hlinkClick r:id="" action="ppaction://media"/>
            <a:extLst>
              <a:ext uri="{FF2B5EF4-FFF2-40B4-BE49-F238E27FC236}">
                <a16:creationId xmlns:a16="http://schemas.microsoft.com/office/drawing/2014/main" id="{3873E7DF-7847-10C1-69BF-10358D007A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7976"/>
            <a:ext cx="9144000" cy="522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3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8"/>
          <p:cNvSpPr txBox="1"/>
          <p:nvPr/>
        </p:nvSpPr>
        <p:spPr>
          <a:xfrm>
            <a:off x="143175" y="1340250"/>
            <a:ext cx="6762300" cy="18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marR="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ingdings" panose="05000000000000000000" pitchFamily="2" charset="2"/>
              <a:buChar char="ü"/>
            </a:pPr>
            <a:r>
              <a:rPr lang="ca-ES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Supervisió parental</a:t>
            </a:r>
            <a:r>
              <a:rPr lang="ca-E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Conèixer on es el meu fill i amb qui.	</a:t>
            </a:r>
            <a:endParaRPr dirty="0"/>
          </a:p>
          <a:p>
            <a:pPr marL="7429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sz="1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ingdings" panose="05000000000000000000" pitchFamily="2" charset="2"/>
              <a:buChar char="ü"/>
            </a:pPr>
            <a:r>
              <a:rPr lang="ca-ES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Vinculació a l’escola</a:t>
            </a:r>
            <a:r>
              <a:rPr lang="ca-E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el sentiment dels adolescents de que les persones de l'escola </a:t>
            </a:r>
            <a:r>
              <a:rPr lang="ca-E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</a:t>
            </a:r>
            <a:r>
              <a:rPr lang="ca-E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preocupen per ells, pel seu benestar i pel seu èxit.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ingdings" panose="05000000000000000000" pitchFamily="2" charset="2"/>
              <a:buChar char="ü"/>
            </a:pPr>
            <a:r>
              <a:rPr lang="ca-E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 bona comunicació amb els membres de la família i la participació a les activitats familiars.</a:t>
            </a:r>
            <a:endParaRPr dirty="0"/>
          </a:p>
          <a:p>
            <a:pPr marL="7429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ingdings" panose="05000000000000000000" pitchFamily="2" charset="2"/>
              <a:buChar char="ü"/>
            </a:pPr>
            <a:r>
              <a:rPr lang="ca-E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Disposar d´un ambient familiar, d´amistat i escolar de comprensió i suport.</a:t>
            </a:r>
            <a:endParaRPr dirty="0"/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ingdings" panose="05000000000000000000" pitchFamily="2" charset="2"/>
              <a:buChar char="ü"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397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397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p18" descr="http://buscartrabajo.com/files/2011/07/la-amistad-que-nace-del-compa%C3%B1erism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6982" y="3939627"/>
            <a:ext cx="2187444" cy="1139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8" descr="http://sonpareja.com/wp-content/2011/06/amistad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95" y="3827892"/>
            <a:ext cx="1990995" cy="106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8" descr="Young Soccer Team Huddling : Foto de stock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15899" y="3803252"/>
            <a:ext cx="2553734" cy="1275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8" descr="trabajo-en-equipo-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06894" y="3349923"/>
            <a:ext cx="1748183" cy="1197506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18"/>
          <p:cNvSpPr txBox="1"/>
          <p:nvPr/>
        </p:nvSpPr>
        <p:spPr>
          <a:xfrm>
            <a:off x="143163" y="702444"/>
            <a:ext cx="8899938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Pantalles i benestar </a:t>
            </a:r>
            <a:endParaRPr b="1"/>
          </a:p>
        </p:txBody>
      </p:sp>
      <p:pic>
        <p:nvPicPr>
          <p:cNvPr id="368" name="Google Shape;368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72961" y="1052154"/>
            <a:ext cx="1774350" cy="3330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618F092-F39A-450F-B814-77DE03B45F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FBE85A1-2777-4B47-84D6-4C103BDD08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  <p:pic>
        <p:nvPicPr>
          <p:cNvPr id="12" name="Google Shape;378;p19">
            <a:extLst>
              <a:ext uri="{FF2B5EF4-FFF2-40B4-BE49-F238E27FC236}">
                <a16:creationId xmlns:a16="http://schemas.microsoft.com/office/drawing/2014/main" id="{CB82F127-F1E0-4995-A2CD-5AC562FED17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859342" y="1185278"/>
            <a:ext cx="1847065" cy="543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9"/>
          <p:cNvSpPr/>
          <p:nvPr/>
        </p:nvSpPr>
        <p:spPr>
          <a:xfrm>
            <a:off x="4453217" y="2387084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a-E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5" name="Google Shape;3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9448" y="1222768"/>
            <a:ext cx="2089795" cy="2100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2922" y="1222768"/>
            <a:ext cx="2089795" cy="2062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62234" y="539779"/>
            <a:ext cx="1820013" cy="163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35182" y="2210493"/>
            <a:ext cx="1847065" cy="543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62084" y="3596641"/>
            <a:ext cx="6383894" cy="1465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5410" y="1744541"/>
            <a:ext cx="2358466" cy="1654418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19"/>
          <p:cNvSpPr txBox="1"/>
          <p:nvPr/>
        </p:nvSpPr>
        <p:spPr>
          <a:xfrm>
            <a:off x="143163" y="702444"/>
            <a:ext cx="8899938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Pantalles i benestar </a:t>
            </a:r>
            <a:endParaRPr b="1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6574FE9-F85F-414D-B9E5-97F050F669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788B936-A3E1-4AEC-BC5F-C61484859C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"/>
          <p:cNvSpPr txBox="1"/>
          <p:nvPr/>
        </p:nvSpPr>
        <p:spPr>
          <a:xfrm>
            <a:off x="143163" y="702444"/>
            <a:ext cx="8899938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a-E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Índex: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"/>
          <p:cNvSpPr txBox="1">
            <a:spLocks noGrp="1"/>
          </p:cNvSpPr>
          <p:nvPr>
            <p:ph type="body" idx="1"/>
          </p:nvPr>
        </p:nvSpPr>
        <p:spPr>
          <a:xfrm>
            <a:off x="2688944" y="1174713"/>
            <a:ext cx="3808376" cy="3168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342900" lvl="0" indent="-32272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ct val="117647"/>
              <a:buAutoNum type="arabicPeriod"/>
            </a:pPr>
            <a:r>
              <a:rPr lang="ca-ES" sz="1800">
                <a:solidFill>
                  <a:srgbClr val="7F7F7F"/>
                </a:solidFill>
              </a:rPr>
              <a:t>Pantalles i vida</a:t>
            </a:r>
            <a:endParaRPr/>
          </a:p>
          <a:p>
            <a:pPr marL="342900" lvl="0" indent="-32272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ct val="117647"/>
              <a:buAutoNum type="arabicPeriod"/>
            </a:pPr>
            <a:r>
              <a:rPr lang="ca-ES" sz="1800">
                <a:solidFill>
                  <a:srgbClr val="7F7F7F"/>
                </a:solidFill>
              </a:rPr>
              <a:t>Pantalles i desenvolupament</a:t>
            </a:r>
            <a:endParaRPr/>
          </a:p>
          <a:p>
            <a:pPr marL="342900" lvl="0" indent="-32272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ct val="117647"/>
              <a:buFont typeface="Arial"/>
              <a:buAutoNum type="arabicPeriod"/>
            </a:pPr>
            <a:r>
              <a:rPr lang="ca-ES" sz="1800">
                <a:solidFill>
                  <a:srgbClr val="7F7F7F"/>
                </a:solidFill>
              </a:rPr>
              <a:t>Pantalles i aprenentatge</a:t>
            </a:r>
            <a:endParaRPr/>
          </a:p>
          <a:p>
            <a:pPr marL="342900" lvl="0" indent="-32272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ct val="117647"/>
              <a:buFont typeface="Arial"/>
              <a:buAutoNum type="arabicPeriod"/>
            </a:pPr>
            <a:r>
              <a:rPr lang="ca-ES" sz="1800">
                <a:solidFill>
                  <a:srgbClr val="7F7F7F"/>
                </a:solidFill>
              </a:rPr>
              <a:t>Pantalles i relacions familiars</a:t>
            </a:r>
            <a:endParaRPr/>
          </a:p>
          <a:p>
            <a:pPr marL="342900" lvl="0" indent="-32272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ct val="117647"/>
              <a:buFont typeface="Arial"/>
              <a:buAutoNum type="arabicPeriod"/>
            </a:pPr>
            <a:r>
              <a:rPr lang="ca-ES" sz="1800">
                <a:solidFill>
                  <a:srgbClr val="7F7F7F"/>
                </a:solidFill>
              </a:rPr>
              <a:t>Pantalles i relacions socials</a:t>
            </a:r>
            <a:endParaRPr/>
          </a:p>
          <a:p>
            <a:pPr marL="342900" lvl="0" indent="-32272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ct val="117647"/>
              <a:buFont typeface="Arial"/>
              <a:buAutoNum type="arabicPeriod"/>
            </a:pPr>
            <a:r>
              <a:rPr lang="ca-ES" sz="1800">
                <a:solidFill>
                  <a:srgbClr val="7F7F7F"/>
                </a:solidFill>
              </a:rPr>
              <a:t>Pantalles i benestar</a:t>
            </a:r>
            <a:endParaRPr/>
          </a:p>
          <a:p>
            <a:pPr marL="342900" lvl="0" indent="-32272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ct val="117647"/>
              <a:buFont typeface="Arial"/>
              <a:buAutoNum type="arabicPeriod"/>
            </a:pPr>
            <a:r>
              <a:rPr lang="ca-ES" sz="1800">
                <a:solidFill>
                  <a:srgbClr val="7F7F7F"/>
                </a:solidFill>
              </a:rPr>
              <a:t>Pantalles i violència</a:t>
            </a:r>
            <a:endParaRPr/>
          </a:p>
          <a:p>
            <a:pPr marL="342900" lvl="0" indent="-32272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ct val="117647"/>
              <a:buFont typeface="Arial"/>
              <a:buAutoNum type="arabicPeriod"/>
            </a:pPr>
            <a:r>
              <a:rPr lang="ca-ES" sz="1800">
                <a:solidFill>
                  <a:srgbClr val="7F7F7F"/>
                </a:solidFill>
              </a:rPr>
              <a:t>Sofistes al servei de la indústria</a:t>
            </a:r>
            <a:endParaRPr/>
          </a:p>
          <a:p>
            <a:pPr marL="342900" lvl="0" indent="-32272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ct val="117647"/>
              <a:buFont typeface="Arial"/>
              <a:buAutoNum type="arabicPeriod"/>
            </a:pPr>
            <a:r>
              <a:rPr lang="ca-ES" sz="1800">
                <a:solidFill>
                  <a:srgbClr val="7F7F7F"/>
                </a:solidFill>
              </a:rPr>
              <a:t>Conclusions</a:t>
            </a:r>
            <a:endParaRPr/>
          </a:p>
          <a:p>
            <a:pPr marL="342900" lvl="0" indent="-32272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ct val="117647"/>
              <a:buFont typeface="Arial"/>
              <a:buAutoNum type="arabicPeriod"/>
            </a:pPr>
            <a:r>
              <a:rPr lang="ca-ES" sz="1800">
                <a:solidFill>
                  <a:srgbClr val="7F7F7F"/>
                </a:solidFill>
              </a:rPr>
              <a:t>Recomanacions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7647"/>
              <a:buNone/>
            </a:pPr>
            <a:endParaRPr sz="1800">
              <a:solidFill>
                <a:srgbClr val="7F7F7F"/>
              </a:solidFill>
            </a:endParaRPr>
          </a:p>
        </p:txBody>
      </p:sp>
      <p:pic>
        <p:nvPicPr>
          <p:cNvPr id="188" name="Google Shape;18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4556" y="1625225"/>
            <a:ext cx="1404773" cy="215290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1DF37B0-362F-4E3E-8047-E0F2E15D3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774" y="1557737"/>
            <a:ext cx="2722880" cy="228788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356CA7D-D91B-4E3B-BCEA-615355CDD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6C30E77-7F2A-4FA1-A25C-94001DEFF2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0"/>
          <p:cNvSpPr txBox="1"/>
          <p:nvPr/>
        </p:nvSpPr>
        <p:spPr>
          <a:xfrm>
            <a:off x="143163" y="702444"/>
            <a:ext cx="8899938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Pantalles i benestar </a:t>
            </a:r>
            <a:endParaRPr b="1"/>
          </a:p>
        </p:txBody>
      </p:sp>
      <p:pic>
        <p:nvPicPr>
          <p:cNvPr id="388" name="Google Shape;38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163" y="1127402"/>
            <a:ext cx="5250446" cy="370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5447" y="813479"/>
            <a:ext cx="3373619" cy="13539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91" name="Google Shape;391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09466" y="3890535"/>
            <a:ext cx="2492587" cy="1252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854A2FC-B68C-4F85-B30D-5C624B5E56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D3B210-FA62-432F-8589-11694CF524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A1377E0-D103-4FCE-BF9C-AE1213CFA0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2053" y="1052705"/>
            <a:ext cx="1741947" cy="409079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5E0D1BC-4584-4BCE-893F-7F52212E1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2053" y="492842"/>
            <a:ext cx="1741947" cy="55986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3236" y="1648407"/>
            <a:ext cx="3661287" cy="3324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4247" y="788604"/>
            <a:ext cx="1752417" cy="751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3163" y="3540641"/>
            <a:ext cx="4592170" cy="140754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99" name="Google Shape;399;p21"/>
          <p:cNvSpPr/>
          <p:nvPr/>
        </p:nvSpPr>
        <p:spPr>
          <a:xfrm>
            <a:off x="236743" y="1394135"/>
            <a:ext cx="8421194" cy="3046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Increment de depressió i suïcidi per dues vies: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ca-E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Les conseqüències directes de l'exposició</a:t>
            </a: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2. La disminució del temps dedicat a</a:t>
            </a: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activitats protectores</a:t>
            </a:r>
            <a:endParaRPr b="1"/>
          </a:p>
          <a:p>
            <a:pPr marL="285738" marR="0" lvl="0" indent="-2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21"/>
          <p:cNvSpPr txBox="1"/>
          <p:nvPr/>
        </p:nvSpPr>
        <p:spPr>
          <a:xfrm>
            <a:off x="143163" y="702444"/>
            <a:ext cx="8899938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Pantalles i benestar </a:t>
            </a:r>
            <a:endParaRPr b="1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6D14D4C-0BA9-4067-9A8D-C5C1EFBAA7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39F3647-3104-40AE-8B5A-7B678367A2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3239" y="1348704"/>
            <a:ext cx="4021567" cy="3478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16214" y="1347273"/>
            <a:ext cx="4572000" cy="10437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408" name="Google Shape;408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06469" y="3076494"/>
            <a:ext cx="3738282" cy="1698777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2"/>
          <p:cNvSpPr txBox="1"/>
          <p:nvPr/>
        </p:nvSpPr>
        <p:spPr>
          <a:xfrm>
            <a:off x="143163" y="702444"/>
            <a:ext cx="8899938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Pantalles i benestar </a:t>
            </a:r>
            <a:endParaRPr b="1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DAA2489-9457-479A-A8A6-93FB8CB60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B6181C8-584D-48EE-91C4-C3E3E9C7B8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163" y="1476585"/>
            <a:ext cx="2386932" cy="3023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20907" y="1630155"/>
            <a:ext cx="4876800" cy="2716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7253" y="4500032"/>
            <a:ext cx="4267200" cy="502024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23"/>
          <p:cNvSpPr txBox="1"/>
          <p:nvPr/>
        </p:nvSpPr>
        <p:spPr>
          <a:xfrm>
            <a:off x="143163" y="702444"/>
            <a:ext cx="8899938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Pantalles i benestar </a:t>
            </a:r>
            <a:endParaRPr b="1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E0D9F5D-5723-42BC-9D7B-88BD76B480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CF09F99-C0AE-4049-A730-6147F9E47F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163" y="1476585"/>
            <a:ext cx="2386932" cy="3023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1814" y="1141879"/>
            <a:ext cx="5378824" cy="2859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93850" y="4190044"/>
            <a:ext cx="4123765" cy="502024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24"/>
          <p:cNvSpPr txBox="1"/>
          <p:nvPr/>
        </p:nvSpPr>
        <p:spPr>
          <a:xfrm>
            <a:off x="143163" y="702444"/>
            <a:ext cx="8899938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Pantalles i benestar </a:t>
            </a:r>
            <a:endParaRPr b="1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A5548AD-D795-4433-9D05-C417A20C49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4F8585D-0864-452C-B295-93E3CDE62C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163" y="1476585"/>
            <a:ext cx="2386932" cy="3023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86641" y="1366147"/>
            <a:ext cx="5127812" cy="2635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52420" y="4222126"/>
            <a:ext cx="4087906" cy="555812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25"/>
          <p:cNvSpPr txBox="1"/>
          <p:nvPr/>
        </p:nvSpPr>
        <p:spPr>
          <a:xfrm>
            <a:off x="143163" y="702444"/>
            <a:ext cx="8899938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Pantalles i benestar </a:t>
            </a:r>
            <a:endParaRPr b="1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4C2AB68-EB1B-4E4E-9E41-AC84A8CAC8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870AFEC-3F28-4FF0-BEBF-CF09CB71B1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163" y="1476585"/>
            <a:ext cx="2386932" cy="3023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90626" y="1416797"/>
            <a:ext cx="5235388" cy="2716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92649" y="4339191"/>
            <a:ext cx="4231341" cy="502024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26"/>
          <p:cNvSpPr txBox="1"/>
          <p:nvPr/>
        </p:nvSpPr>
        <p:spPr>
          <a:xfrm>
            <a:off x="143163" y="702444"/>
            <a:ext cx="8899938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Pantalles i benestar </a:t>
            </a:r>
            <a:endParaRPr b="1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4BC67C-1571-40C2-8B0A-C31C213BB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5D08BF9-C151-4440-8141-6567768A5E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7"/>
          <p:cNvSpPr/>
          <p:nvPr/>
        </p:nvSpPr>
        <p:spPr>
          <a:xfrm>
            <a:off x="4453217" y="2387084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a-E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27"/>
          <p:cNvSpPr txBox="1"/>
          <p:nvPr/>
        </p:nvSpPr>
        <p:spPr>
          <a:xfrm>
            <a:off x="2091509" y="1866134"/>
            <a:ext cx="4749557" cy="1737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334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ca-E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Violència</a:t>
            </a:r>
            <a:endParaRPr/>
          </a:p>
          <a:p>
            <a:pPr marL="5334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ca-E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Violència sexual</a:t>
            </a:r>
            <a:endParaRPr/>
          </a:p>
          <a:p>
            <a:pPr marL="5334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ca-E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Violència contra un mateix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27"/>
          <p:cNvSpPr txBox="1"/>
          <p:nvPr/>
        </p:nvSpPr>
        <p:spPr>
          <a:xfrm>
            <a:off x="143164" y="702444"/>
            <a:ext cx="6995391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Pantalles i violència</a:t>
            </a:r>
            <a:endParaRPr sz="1400" b="1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105E720-F3C8-4DE7-84B9-848AFC465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74F5E02-3A9F-4AC5-ACC2-2983CF5DB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8"/>
          <p:cNvSpPr/>
          <p:nvPr/>
        </p:nvSpPr>
        <p:spPr>
          <a:xfrm>
            <a:off x="4453217" y="2387084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a-E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28"/>
          <p:cNvSpPr txBox="1"/>
          <p:nvPr/>
        </p:nvSpPr>
        <p:spPr>
          <a:xfrm>
            <a:off x="143164" y="702444"/>
            <a:ext cx="6995391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Pantalles i violència</a:t>
            </a:r>
            <a:endParaRPr sz="1400" b="1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28"/>
          <p:cNvSpPr txBox="1"/>
          <p:nvPr/>
        </p:nvSpPr>
        <p:spPr>
          <a:xfrm>
            <a:off x="408776" y="1622695"/>
            <a:ext cx="5321463" cy="2893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01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AutoNum type="arabicPeriod"/>
            </a:pPr>
            <a:r>
              <a:rPr lang="ca-ES" b="1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imes New Roman"/>
              </a:rPr>
              <a:t>Desensibilització</a:t>
            </a:r>
            <a:r>
              <a:rPr lang="ca-ES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imes New Roman"/>
              </a:rPr>
              <a:t>: </a:t>
            </a:r>
            <a:r>
              <a:rPr lang="ca-ES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imes New Roman"/>
              </a:rPr>
              <a:t>és un efecte emocional de la violència que pot afectar la capacitat </a:t>
            </a:r>
            <a:r>
              <a:rPr lang="ca-ES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imes New Roman"/>
              </a:rPr>
              <a:t>d'empatitzar</a:t>
            </a:r>
            <a:r>
              <a:rPr lang="ca-ES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imes New Roman"/>
              </a:rPr>
              <a:t> amb els problemes d'altres persones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endParaRPr lang="ca-E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ca-ES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imes New Roman"/>
              </a:rPr>
              <a:t>2.Efecte de cultiu: </a:t>
            </a:r>
            <a:r>
              <a:rPr lang="ca-ES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imes New Roman"/>
              </a:rPr>
              <a:t>És una conseqüència cognitiva de l'exposició a continguts violents. Quan els mitjans donen més protagonisme a la violència que a altres continguts poden produir la sensació errònia que el món és un lloc ple de perills, fomentant pors i inseguretats en els més petits i les tendències </a:t>
            </a:r>
            <a:r>
              <a:rPr lang="ca-ES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imes New Roman"/>
              </a:rPr>
              <a:t>sobreprotectores</a:t>
            </a:r>
            <a:r>
              <a:rPr lang="ca-ES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imes New Roman"/>
              </a:rPr>
              <a:t> en els adults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ca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imes New Roman"/>
              </a:rPr>
              <a:t>3.</a:t>
            </a:r>
            <a:r>
              <a:rPr lang="ca-ES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imes New Roman"/>
              </a:rPr>
              <a:t>Modelatge: </a:t>
            </a:r>
            <a:r>
              <a:rPr lang="ca-ES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imes New Roman"/>
              </a:rPr>
              <a:t>El modelatge és un efecte conductual referit a la capacitat que tenim les persones d'aprendre i replicar conductes per observació de models, siguin reals o de ficció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FC8412C-A081-49C1-84FC-8109ADE36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264" y="1554375"/>
            <a:ext cx="2577358" cy="257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0BA4D92-037A-4683-8844-F9484DB19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6B13D85-87C4-4D9F-AB30-DA64D5C426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9"/>
          <p:cNvSpPr/>
          <p:nvPr/>
        </p:nvSpPr>
        <p:spPr>
          <a:xfrm>
            <a:off x="282990" y="1315266"/>
            <a:ext cx="8296200" cy="32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 transmission postulates that a causal effect of exposure exists, either via indirect exposure through the media or direct exposure through person-to-person transmission.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38" marR="0" lvl="0" indent="-1714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298D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38" marR="0" lvl="0" indent="-2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38" marR="0" lvl="0" indent="-2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38" marR="0" lvl="0" indent="-2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38" marR="0" lvl="0" indent="-2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38" marR="0" lvl="0" indent="-2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a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Gould M, Davidson L. Suicide contagion among adolescents. </a:t>
            </a:r>
            <a:r>
              <a:rPr lang="ca-ES" sz="1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 Adolesc Mental Health</a:t>
            </a:r>
            <a:r>
              <a:rPr lang="ca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1988; 3: 29–59.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38" marR="0" lvl="0" indent="-285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8" name="Google Shape;468;p29" descr="Fotos de Imitación de stock, Imitación imágenes libres de derechos |  Depositphotos®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4510" y="2409848"/>
            <a:ext cx="1464994" cy="1605743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29"/>
          <p:cNvSpPr txBox="1"/>
          <p:nvPr/>
        </p:nvSpPr>
        <p:spPr>
          <a:xfrm>
            <a:off x="143164" y="702444"/>
            <a:ext cx="6995391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Pantalles i violència</a:t>
            </a:r>
            <a:endParaRPr sz="1400" b="1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470" name="Google Shape;470;p29" descr="Tablero de Ajedrez Oficial de Gambito de Dama de segunda mano por 170,57  EUR en La Garriga en WALLAPOP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0845" y="3331027"/>
            <a:ext cx="1844298" cy="1748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29" descr="https://lh6.googleusercontent.com/UOMLsTf1zSdnTs7oNfy12UJrrdX-N3AeddicHygoXr-FnA4RtUJN7oYSr7QQdFa54mobdUHG6cKpEnjOscgGS7KEH5CxWYxmE1broTsn8vMXs1tbXdfa5TbgX8GzEPd_zG5Z8z5crrH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8315" y="2409848"/>
            <a:ext cx="2402530" cy="1498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48FD033-6C3C-4282-B9F1-B785FC91C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1729FA8-B7C2-4EAD-BCB2-EE4267CFC9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1513" y="3599644"/>
            <a:ext cx="831621" cy="139515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96" name="Google Shape;19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681" y="2759232"/>
            <a:ext cx="1385981" cy="21114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97" name="Google Shape;19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1996" y="2571744"/>
            <a:ext cx="7" cy="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65037" y="2231179"/>
            <a:ext cx="818058" cy="130501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99" name="Google Shape;199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4353" y="555135"/>
            <a:ext cx="1325334" cy="21114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00" name="Google Shape;200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27817" y="630244"/>
            <a:ext cx="938470" cy="153169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01" name="Google Shape;201;p3" descr="La civilización de la memoria de pez - Alianza Editorial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25597" y="2519602"/>
            <a:ext cx="1133920" cy="174786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02" name="Google Shape;202;p3" descr="La era del capitalismo de la vigilancia: La lucha por un futuro humano  frente a las nuevas fronteras del poder (Estado y Sociedad) : Zuboff,  Shoshana, Santos Mosquera, Albino: Amazon.es: Libros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903280" y="492295"/>
            <a:ext cx="1776227" cy="264503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03" name="Google Shape;203;p3" descr="El valor de la atención - Johann Hari | PlanetadeLibros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875091" y="555135"/>
            <a:ext cx="1214387" cy="189579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04" name="Google Shape;204;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841470" y="3171230"/>
            <a:ext cx="1125960" cy="172560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05" name="Google Shape;205;p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018943" y="3178004"/>
            <a:ext cx="1111445" cy="171394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06" name="Google Shape;206;p3" descr="Infocracia: La digitalización y la crisis de la democracia eBook : Han,  Byung-Chul, Chamorro Mielke, Joaquín: Amazon.es: Tienda Kindle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504635" y="1938576"/>
            <a:ext cx="999991" cy="16413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07" name="Google Shape;207;p3" descr="Crisis De La Narración, LaHerder Editorial - Editorial Tirant Lo Blanch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661047" y="3353473"/>
            <a:ext cx="999991" cy="164132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08" name="Google Shape;208;p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574875" y="908782"/>
            <a:ext cx="1209236" cy="181206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09" name="Google Shape;209;p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606674" y="2971738"/>
            <a:ext cx="1165060" cy="172560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10" name="Google Shape;210;p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721517" y="630244"/>
            <a:ext cx="999991" cy="153748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11F9FAC-6ECA-4D70-882F-F60B29F241D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1523F20-CF06-4988-970D-EABC5E889C6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0"/>
          <p:cNvSpPr/>
          <p:nvPr/>
        </p:nvSpPr>
        <p:spPr>
          <a:xfrm>
            <a:off x="4453217" y="2387084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a-E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30"/>
          <p:cNvSpPr txBox="1"/>
          <p:nvPr/>
        </p:nvSpPr>
        <p:spPr>
          <a:xfrm>
            <a:off x="143164" y="702444"/>
            <a:ext cx="6995391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Pantalles i violència</a:t>
            </a:r>
            <a:endParaRPr sz="1400" b="1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9" name="Google Shape;479;p30" descr="C:\Users\Fran\Desktop\Cuando un niñ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7443" y="2529417"/>
            <a:ext cx="1025617" cy="154308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80" name="Google Shape;480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4568" y="2318818"/>
            <a:ext cx="2187973" cy="1741626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481" name="Google Shape;481;p30"/>
          <p:cNvSpPr/>
          <p:nvPr/>
        </p:nvSpPr>
        <p:spPr>
          <a:xfrm>
            <a:off x="235201" y="3982720"/>
            <a:ext cx="8561936" cy="97717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“Quan les condicions educatives protegeixen els nens de tot perill, els estan privant alhora del plaer de vincular-se a aquells que els protegeixen”</a:t>
            </a:r>
            <a:endParaRPr/>
          </a:p>
        </p:txBody>
      </p:sp>
      <p:pic>
        <p:nvPicPr>
          <p:cNvPr id="482" name="Google Shape;482;p30" descr="PDF) Psicoterapia de Dios La Fe Como Resiliencia Boris Cyrulnik | GORDILLO  CHAVEZ ARTURO .ARTURO - Academia.edu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23895" y="2517358"/>
            <a:ext cx="1192109" cy="1543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30" descr="Los patitos feos - Abacus Onlin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7978" y="2425560"/>
            <a:ext cx="1192110" cy="1714853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30"/>
          <p:cNvSpPr/>
          <p:nvPr/>
        </p:nvSpPr>
        <p:spPr>
          <a:xfrm>
            <a:off x="235201" y="1318972"/>
            <a:ext cx="8561936" cy="111492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Ritus d'iniciació</a:t>
            </a:r>
            <a:r>
              <a:rPr lang="ca-E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ca-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permeten</a:t>
            </a:r>
            <a:r>
              <a:rPr lang="ca-E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als nens familiaritzar-se amb la idea de la mort, afrontar-la i triomfar sobre ella.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Permeten acollir-los i sentir-se orgullosos d’ells mateixos a condició que els adults els hi ofereixen un marc de seguretat i seny.</a:t>
            </a:r>
            <a:endParaRPr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138C56B-75FF-47AF-84DB-C83D6581FB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F99BB6E-5680-4148-A8CA-54D765A6B7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1"/>
          <p:cNvSpPr/>
          <p:nvPr/>
        </p:nvSpPr>
        <p:spPr>
          <a:xfrm>
            <a:off x="4453217" y="2387084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a-E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31"/>
          <p:cNvSpPr txBox="1"/>
          <p:nvPr/>
        </p:nvSpPr>
        <p:spPr>
          <a:xfrm>
            <a:off x="143164" y="702444"/>
            <a:ext cx="6995391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Pantalles i violència</a:t>
            </a:r>
            <a:endParaRPr sz="1400" b="1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2" name="Google Shape;49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2557" y="702444"/>
            <a:ext cx="1905105" cy="140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2844" y="1930297"/>
            <a:ext cx="3266652" cy="2446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46051" y="2106621"/>
            <a:ext cx="1905105" cy="2878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9DC71F8-6051-4D5D-B3DD-DA00CF805E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6B9913F-A60B-4AA7-B3F6-FE6B1CFEBD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2"/>
          <p:cNvSpPr/>
          <p:nvPr/>
        </p:nvSpPr>
        <p:spPr>
          <a:xfrm>
            <a:off x="4453217" y="2387084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a-E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1" name="Google Shape;50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7894" y="1304991"/>
            <a:ext cx="3501812" cy="3501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1474" y="1965114"/>
            <a:ext cx="3048000" cy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32"/>
          <p:cNvSpPr txBox="1"/>
          <p:nvPr/>
        </p:nvSpPr>
        <p:spPr>
          <a:xfrm>
            <a:off x="143164" y="702444"/>
            <a:ext cx="6995391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Pantalles i violència</a:t>
            </a:r>
            <a:endParaRPr sz="1400" b="1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9D12099-8AFF-499E-BADF-0E96BEBA8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FE6CC59-EEAF-40BD-9F0A-2E7654358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3"/>
          <p:cNvSpPr/>
          <p:nvPr/>
        </p:nvSpPr>
        <p:spPr>
          <a:xfrm>
            <a:off x="4453217" y="2387084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a-E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33"/>
          <p:cNvSpPr txBox="1"/>
          <p:nvPr/>
        </p:nvSpPr>
        <p:spPr>
          <a:xfrm>
            <a:off x="143164" y="702444"/>
            <a:ext cx="6995391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Pantalles i violència</a:t>
            </a:r>
            <a:endParaRPr sz="1400" b="1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1" name="Google Shape;51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6266" y="2063487"/>
            <a:ext cx="4750819" cy="280230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12" name="Google Shape;512;p33" descr="Lluís Ballester: &quot;El porno en internet ha multiplicado las Manadas&quot;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1420" y="973921"/>
            <a:ext cx="1758511" cy="984766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33"/>
          <p:cNvSpPr txBox="1"/>
          <p:nvPr/>
        </p:nvSpPr>
        <p:spPr>
          <a:xfrm>
            <a:off x="335280" y="1738062"/>
            <a:ext cx="4572000" cy="17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Tres principis bàsics:</a:t>
            </a:r>
            <a:endParaRPr sz="15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ca-ES" sz="1500" b="1" i="0" u="none" strike="noStrike" cap="none">
                <a:solidFill>
                  <a:srgbClr val="000000"/>
                </a:solidFill>
              </a:rPr>
              <a:t>1. Vincle segur </a:t>
            </a:r>
            <a:endParaRPr sz="1500" b="1"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i="0" u="none" strike="noStrike" cap="none">
              <a:solidFill>
                <a:srgbClr val="000000"/>
              </a:solidFill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500" b="1" i="0" u="none" strike="noStrike" cap="none">
                <a:solidFill>
                  <a:srgbClr val="000000"/>
                </a:solidFill>
              </a:rPr>
              <a:t>	2. Consens de </a:t>
            </a:r>
            <a:r>
              <a:rPr lang="ca-ES" sz="1500" b="1"/>
              <a:t>pràctiques</a:t>
            </a:r>
            <a:endParaRPr sz="1500" b="1"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500" b="1" i="0" u="none" strike="noStrike" cap="none">
                <a:solidFill>
                  <a:srgbClr val="000000"/>
                </a:solidFill>
              </a:rPr>
              <a:t> </a:t>
            </a:r>
            <a:endParaRPr sz="1500" b="1"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500" b="1" i="0" u="none" strike="noStrike" cap="none">
                <a:solidFill>
                  <a:srgbClr val="000000"/>
                </a:solidFill>
              </a:rPr>
              <a:t>	3. Plaer compartit</a:t>
            </a:r>
            <a:endParaRPr sz="1500" b="1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2AE3AA0-6D1C-43FB-8CF6-3AE423331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1184E19-82E1-48B5-BE1C-E5EBC5DA36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4"/>
          <p:cNvSpPr/>
          <p:nvPr/>
        </p:nvSpPr>
        <p:spPr>
          <a:xfrm>
            <a:off x="4453217" y="2387084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a-E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0" name="Google Shape;52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471" y="1277181"/>
            <a:ext cx="5397944" cy="1235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6541" y="2053233"/>
            <a:ext cx="4967237" cy="1211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7008" y="3405420"/>
            <a:ext cx="4818163" cy="1211685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34"/>
          <p:cNvSpPr txBox="1"/>
          <p:nvPr/>
        </p:nvSpPr>
        <p:spPr>
          <a:xfrm>
            <a:off x="527008" y="4617106"/>
            <a:ext cx="86169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https://www.rac1.cat/el-mon/20230315/106431/agressions-sexuals-menors-relacio-porno-nens-vuit-anys-lluis-ballester-jordi-baste.html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34"/>
          <p:cNvSpPr txBox="1"/>
          <p:nvPr/>
        </p:nvSpPr>
        <p:spPr>
          <a:xfrm>
            <a:off x="143164" y="702444"/>
            <a:ext cx="6995391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Pantalles i violència</a:t>
            </a:r>
            <a:endParaRPr sz="1400" b="1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10A4D1C-D908-4900-83DC-CA8A83E659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D8C7D32-5838-4D21-A3B9-93EB13F584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791" y="1204337"/>
            <a:ext cx="4957966" cy="264929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531" name="Google Shape;531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1503" y="3526380"/>
            <a:ext cx="4661598" cy="161712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sp>
        <p:nvSpPr>
          <p:cNvPr id="532" name="Google Shape;532;p35"/>
          <p:cNvSpPr/>
          <p:nvPr/>
        </p:nvSpPr>
        <p:spPr>
          <a:xfrm>
            <a:off x="4453217" y="2387084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a-E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35"/>
          <p:cNvSpPr/>
          <p:nvPr/>
        </p:nvSpPr>
        <p:spPr>
          <a:xfrm>
            <a:off x="5946370" y="1831356"/>
            <a:ext cx="3096731" cy="1077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ABCD study: n= 11.875 n</a:t>
            </a:r>
            <a:r>
              <a:rPr lang="ca-E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ens</a:t>
            </a:r>
            <a:r>
              <a:rPr lang="ca-E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9-10 a</a:t>
            </a:r>
            <a:r>
              <a:rPr lang="ca-E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nys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35"/>
          <p:cNvSpPr/>
          <p:nvPr/>
        </p:nvSpPr>
        <p:spPr>
          <a:xfrm>
            <a:off x="631634" y="1991009"/>
            <a:ext cx="5339508" cy="30222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35"/>
          <p:cNvSpPr/>
          <p:nvPr/>
        </p:nvSpPr>
        <p:spPr>
          <a:xfrm>
            <a:off x="5877304" y="1204669"/>
            <a:ext cx="856034" cy="71336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noFill/>
          <a:ln w="508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35"/>
          <p:cNvSpPr txBox="1"/>
          <p:nvPr/>
        </p:nvSpPr>
        <p:spPr>
          <a:xfrm>
            <a:off x="143164" y="702444"/>
            <a:ext cx="6995391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Pantalles i violència</a:t>
            </a:r>
            <a:endParaRPr sz="1400" b="1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0FE7448-774E-48C2-A47F-7DCCF6B5A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5CE97DE-2FD9-47A7-A292-F0634BCCA2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6"/>
          <p:cNvSpPr/>
          <p:nvPr/>
        </p:nvSpPr>
        <p:spPr>
          <a:xfrm>
            <a:off x="4453217" y="2387084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a-E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36"/>
          <p:cNvSpPr txBox="1"/>
          <p:nvPr/>
        </p:nvSpPr>
        <p:spPr>
          <a:xfrm>
            <a:off x="486224" y="1446175"/>
            <a:ext cx="7362900" cy="27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ca-E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variables amb capacitat predictiva sobre les conductes suïcides van ser:</a:t>
            </a:r>
            <a:endParaRPr sz="1600" dirty="0"/>
          </a:p>
          <a:p>
            <a: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anose="05000000000000000000" pitchFamily="2" charset="2"/>
              <a:buChar char="ü"/>
            </a:pPr>
            <a:r>
              <a:rPr lang="ca-ES" sz="1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Temptatives </a:t>
            </a:r>
            <a:r>
              <a:rPr lang="ca-E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suicides</a:t>
            </a:r>
            <a:r>
              <a:rPr lang="ca-ES" sz="1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prèvies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anose="05000000000000000000" pitchFamily="2" charset="2"/>
              <a:buChar char="ü"/>
            </a:pPr>
            <a:r>
              <a:rPr lang="ca-ES" sz="1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Símptomes depressius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anose="05000000000000000000" pitchFamily="2" charset="2"/>
              <a:buChar char="ü"/>
            </a:pPr>
            <a:r>
              <a:rPr lang="ca-ES" sz="1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Ús </a:t>
            </a:r>
            <a:r>
              <a:rPr lang="ca-ES" sz="18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desadaptatiu</a:t>
            </a:r>
            <a:r>
              <a:rPr lang="ca-ES" sz="1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o patològic d'internet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anose="05000000000000000000" pitchFamily="2" charset="2"/>
              <a:buChar char="ü"/>
            </a:pPr>
            <a:r>
              <a:rPr lang="ca-ES" sz="1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Problemes amb els companys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anose="05000000000000000000" pitchFamily="2" charset="2"/>
              <a:buChar char="ü"/>
            </a:pPr>
            <a:r>
              <a:rPr lang="ca-ES" sz="1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Consum d'alcohol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4" name="Google Shape;544;p36"/>
          <p:cNvSpPr/>
          <p:nvPr/>
        </p:nvSpPr>
        <p:spPr>
          <a:xfrm>
            <a:off x="595850" y="2469613"/>
            <a:ext cx="4436700" cy="28003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675" rIns="91400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5" name="Google Shape;54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11486" y="3432572"/>
            <a:ext cx="4103913" cy="150216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546" name="Google Shape;546;p36"/>
          <p:cNvSpPr txBox="1"/>
          <p:nvPr/>
        </p:nvSpPr>
        <p:spPr>
          <a:xfrm>
            <a:off x="143164" y="702444"/>
            <a:ext cx="6995391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Pantalles i violència</a:t>
            </a:r>
            <a:endParaRPr sz="1400" b="1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A0116DB-D679-445D-A38A-6A04A3398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E5F1451-9385-435B-8B7C-824867290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989" y="3623262"/>
            <a:ext cx="3208857" cy="135770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553" name="Google Shape;553;p37"/>
          <p:cNvSpPr/>
          <p:nvPr/>
        </p:nvSpPr>
        <p:spPr>
          <a:xfrm>
            <a:off x="397581" y="2068054"/>
            <a:ext cx="1836682" cy="648463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Instagram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37"/>
          <p:cNvSpPr/>
          <p:nvPr/>
        </p:nvSpPr>
        <p:spPr>
          <a:xfrm rot="-5400000">
            <a:off x="5429846" y="2043307"/>
            <a:ext cx="378042" cy="712495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37"/>
          <p:cNvSpPr/>
          <p:nvPr/>
        </p:nvSpPr>
        <p:spPr>
          <a:xfrm>
            <a:off x="2795344" y="2638302"/>
            <a:ext cx="2538942" cy="61217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Insatisfacció corporal</a:t>
            </a:r>
            <a:endParaRPr/>
          </a:p>
        </p:txBody>
      </p:sp>
      <p:sp>
        <p:nvSpPr>
          <p:cNvPr id="556" name="Google Shape;556;p37"/>
          <p:cNvSpPr/>
          <p:nvPr/>
        </p:nvSpPr>
        <p:spPr>
          <a:xfrm>
            <a:off x="2852572" y="1588975"/>
            <a:ext cx="2581165" cy="513057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Desig d’aprimar-se </a:t>
            </a:r>
            <a:endParaRPr/>
          </a:p>
        </p:txBody>
      </p:sp>
      <p:sp>
        <p:nvSpPr>
          <p:cNvPr id="557" name="Google Shape;557;p37"/>
          <p:cNvSpPr/>
          <p:nvPr/>
        </p:nvSpPr>
        <p:spPr>
          <a:xfrm>
            <a:off x="2802189" y="2137328"/>
            <a:ext cx="2529527" cy="401522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Baixa autoestima</a:t>
            </a:r>
            <a:endParaRPr/>
          </a:p>
        </p:txBody>
      </p:sp>
      <p:sp>
        <p:nvSpPr>
          <p:cNvPr id="558" name="Google Shape;558;p37"/>
          <p:cNvSpPr/>
          <p:nvPr/>
        </p:nvSpPr>
        <p:spPr>
          <a:xfrm>
            <a:off x="5641878" y="1934745"/>
            <a:ext cx="2492196" cy="968666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Risc de trastorns de conducta alimentària</a:t>
            </a:r>
            <a:endParaRPr/>
          </a:p>
        </p:txBody>
      </p:sp>
      <p:sp>
        <p:nvSpPr>
          <p:cNvPr id="559" name="Google Shape;559;p37"/>
          <p:cNvSpPr/>
          <p:nvPr/>
        </p:nvSpPr>
        <p:spPr>
          <a:xfrm rot="-5400000">
            <a:off x="2154583" y="2026481"/>
            <a:ext cx="378042" cy="712495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37"/>
          <p:cNvSpPr/>
          <p:nvPr/>
        </p:nvSpPr>
        <p:spPr>
          <a:xfrm>
            <a:off x="2861827" y="1551093"/>
            <a:ext cx="396145" cy="1682386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37"/>
          <p:cNvSpPr/>
          <p:nvPr/>
        </p:nvSpPr>
        <p:spPr>
          <a:xfrm rot="10800000">
            <a:off x="4916031" y="1551092"/>
            <a:ext cx="313886" cy="1699379"/>
          </a:xfrm>
          <a:prstGeom prst="leftBrace">
            <a:avLst>
              <a:gd name="adj1" fmla="val 8333"/>
              <a:gd name="adj2" fmla="val 49759"/>
            </a:avLst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37"/>
          <p:cNvSpPr/>
          <p:nvPr/>
        </p:nvSpPr>
        <p:spPr>
          <a:xfrm>
            <a:off x="7507475" y="2248950"/>
            <a:ext cx="1540500" cy="513000"/>
          </a:xfrm>
          <a:prstGeom prst="ellipse">
            <a:avLst/>
          </a:prstGeom>
          <a:noFill/>
          <a:ln w="19050" cap="flat" cmpd="sng">
            <a:solidFill>
              <a:srgbClr val="90298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Dones 14</a:t>
            </a:r>
            <a:r>
              <a:rPr lang="ca-E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ca-ES" sz="1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24a</a:t>
            </a:r>
            <a:endParaRPr sz="11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37"/>
          <p:cNvSpPr txBox="1"/>
          <p:nvPr/>
        </p:nvSpPr>
        <p:spPr>
          <a:xfrm>
            <a:off x="143164" y="702444"/>
            <a:ext cx="6995391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Pantalles i violència</a:t>
            </a:r>
            <a:endParaRPr sz="1400" b="1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37"/>
          <p:cNvSpPr/>
          <p:nvPr/>
        </p:nvSpPr>
        <p:spPr>
          <a:xfrm>
            <a:off x="7043423" y="1576875"/>
            <a:ext cx="1646100" cy="513000"/>
          </a:xfrm>
          <a:prstGeom prst="ellipse">
            <a:avLst/>
          </a:prstGeom>
          <a:noFill/>
          <a:ln w="19050" cap="flat" cmpd="sng">
            <a:solidFill>
              <a:srgbClr val="90298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Dones 25</a:t>
            </a:r>
            <a:r>
              <a:rPr lang="ca-E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ca-ES" sz="1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 a</a:t>
            </a:r>
            <a:endParaRPr sz="11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5" name="Google Shape;565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4681" y="3386994"/>
            <a:ext cx="3417505" cy="153222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566" name="Google Shape;566;p37"/>
          <p:cNvSpPr/>
          <p:nvPr/>
        </p:nvSpPr>
        <p:spPr>
          <a:xfrm rot="-5400000">
            <a:off x="5971498" y="899558"/>
            <a:ext cx="161096" cy="1895485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EE0D481-5E23-492F-AA80-14EC7277C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B844938-33A0-4264-A36A-DFC90151CD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2266" y="1130056"/>
            <a:ext cx="5306289" cy="3991007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38"/>
          <p:cNvSpPr txBox="1"/>
          <p:nvPr/>
        </p:nvSpPr>
        <p:spPr>
          <a:xfrm>
            <a:off x="143164" y="702444"/>
            <a:ext cx="6995391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Pantalles i violència</a:t>
            </a:r>
            <a:endParaRPr sz="1400" b="1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101D50F-2D01-4CEA-B18B-112506C9F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B33B661-9686-46E1-98C2-BD1121E692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1522" y="1174507"/>
            <a:ext cx="5125180" cy="3889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01009" y="628031"/>
            <a:ext cx="1482674" cy="971151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39"/>
          <p:cNvSpPr txBox="1"/>
          <p:nvPr/>
        </p:nvSpPr>
        <p:spPr>
          <a:xfrm>
            <a:off x="143164" y="702444"/>
            <a:ext cx="6995391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Pantalles i violència</a:t>
            </a:r>
            <a:endParaRPr sz="1400" b="1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A4517BC-E76C-4145-BD94-759B65A6A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A70806B-F685-4441-95F4-4A503B53D5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" descr="Rata de laboratorio fotos de stock, imágenes de Rata de laboratorio sin  royalties | Depositphoto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8363" y="3586906"/>
            <a:ext cx="2314338" cy="1540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1996" y="2571744"/>
            <a:ext cx="7" cy="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" descr="La era del capitalismo de la vigilancia: La lucha por un futuro humano  frente a las nuevas fronteras del poder (Estado y Sociedad) : Zuboff,  Shoshana, Santos Mosquera, Albino: Amazon.es: Libro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66401" y="1266819"/>
            <a:ext cx="1752600" cy="2609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4"/>
          <p:cNvSpPr/>
          <p:nvPr/>
        </p:nvSpPr>
        <p:spPr>
          <a:xfrm>
            <a:off x="703802" y="2452797"/>
            <a:ext cx="6162583" cy="2335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“Excedent conductual”: </a:t>
            </a:r>
            <a:r>
              <a:rPr lang="ca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dades que no s’utilitzen per millorar productes o serveis.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ca-E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“Intel·ligència de màquines”: </a:t>
            </a:r>
            <a:r>
              <a:rPr lang="ca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amb la </a:t>
            </a:r>
            <a:r>
              <a:rPr lang="ca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què</a:t>
            </a:r>
            <a:r>
              <a:rPr lang="ca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es fabriquen </a:t>
            </a:r>
            <a:r>
              <a:rPr lang="ca-E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“productes predictius”, </a:t>
            </a:r>
            <a:r>
              <a:rPr lang="ca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 fan predicció del que farem ara, en poc </a:t>
            </a:r>
            <a:r>
              <a:rPr lang="ca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temps</a:t>
            </a:r>
            <a:r>
              <a:rPr lang="ca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 </a:t>
            </a:r>
            <a:r>
              <a:rPr lang="ca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més</a:t>
            </a:r>
            <a:r>
              <a:rPr lang="ca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endavant.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ca-E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Instrumentalisme</a:t>
            </a:r>
            <a:r>
              <a:rPr lang="ca-E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”: </a:t>
            </a:r>
            <a:r>
              <a:rPr lang="ca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poder de donar forma al comportament humà per tal d’orientar-lo a la finalitat d’altres. Ara els processos automatitzats duts a terme per </a:t>
            </a:r>
            <a:r>
              <a:rPr lang="ca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màquines</a:t>
            </a:r>
            <a:r>
              <a:rPr lang="ca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ca-E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coneixen la nostra conducta</a:t>
            </a:r>
            <a:r>
              <a:rPr lang="ca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però també </a:t>
            </a:r>
            <a:r>
              <a:rPr lang="ca-E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modelen el nostre comportament</a:t>
            </a:r>
            <a:r>
              <a:rPr lang="ca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br>
              <a:rPr lang="ca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ca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4"/>
          <p:cNvSpPr/>
          <p:nvPr/>
        </p:nvSpPr>
        <p:spPr>
          <a:xfrm>
            <a:off x="703802" y="1308946"/>
            <a:ext cx="6162576" cy="1262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"El Capitalisme de la vigilància": </a:t>
            </a:r>
            <a:r>
              <a:rPr lang="ca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Nou ordre econòmic que reclama per a si l'experiència humana com a primera matèria gratuïta i aprofitable per a una sèrie de pràctiques comercials ocultes d’extracció, predicció i </a:t>
            </a:r>
            <a:r>
              <a:rPr lang="ca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vendes</a:t>
            </a:r>
            <a:r>
              <a:rPr lang="ca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ca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ca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4"/>
          <p:cNvSpPr txBox="1"/>
          <p:nvPr/>
        </p:nvSpPr>
        <p:spPr>
          <a:xfrm>
            <a:off x="143163" y="702444"/>
            <a:ext cx="8899938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Pantalles i vida </a:t>
            </a:r>
            <a:endParaRPr b="1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5B538BD-BC73-4871-B53D-028C0D15FF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72AF571-649D-4B06-95FB-3BED5DD316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8559" y="1878132"/>
            <a:ext cx="6000449" cy="3133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97758" y="1696308"/>
            <a:ext cx="1641050" cy="92172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90" name="Google Shape;590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3219" y="2817807"/>
            <a:ext cx="1573305" cy="189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40"/>
          <p:cNvSpPr/>
          <p:nvPr/>
        </p:nvSpPr>
        <p:spPr>
          <a:xfrm>
            <a:off x="3930182" y="2963974"/>
            <a:ext cx="841839" cy="723736"/>
          </a:xfrm>
          <a:prstGeom prst="mathMultiply">
            <a:avLst>
              <a:gd name="adj1" fmla="val 12356"/>
            </a:avLst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p40"/>
          <p:cNvSpPr/>
          <p:nvPr/>
        </p:nvSpPr>
        <p:spPr>
          <a:xfrm>
            <a:off x="4923023" y="2949772"/>
            <a:ext cx="841839" cy="723736"/>
          </a:xfrm>
          <a:prstGeom prst="mathMultiply">
            <a:avLst>
              <a:gd name="adj1" fmla="val 12356"/>
            </a:avLst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40"/>
          <p:cNvSpPr/>
          <p:nvPr/>
        </p:nvSpPr>
        <p:spPr>
          <a:xfrm>
            <a:off x="5886541" y="2971806"/>
            <a:ext cx="841839" cy="723736"/>
          </a:xfrm>
          <a:prstGeom prst="mathMultiply">
            <a:avLst>
              <a:gd name="adj1" fmla="val 12356"/>
            </a:avLst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40"/>
          <p:cNvSpPr/>
          <p:nvPr/>
        </p:nvSpPr>
        <p:spPr>
          <a:xfrm>
            <a:off x="6823163" y="2974991"/>
            <a:ext cx="841839" cy="723736"/>
          </a:xfrm>
          <a:prstGeom prst="mathMultiply">
            <a:avLst>
              <a:gd name="adj1" fmla="val 12356"/>
            </a:avLst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40"/>
          <p:cNvSpPr/>
          <p:nvPr/>
        </p:nvSpPr>
        <p:spPr>
          <a:xfrm>
            <a:off x="5596568" y="1355075"/>
            <a:ext cx="2005069" cy="1630495"/>
          </a:xfrm>
          <a:prstGeom prst="mathMultiply">
            <a:avLst>
              <a:gd name="adj1" fmla="val 12356"/>
            </a:avLst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6" name="Google Shape;596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24247" y="788604"/>
            <a:ext cx="1752417" cy="751084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40"/>
          <p:cNvSpPr txBox="1"/>
          <p:nvPr/>
        </p:nvSpPr>
        <p:spPr>
          <a:xfrm>
            <a:off x="143164" y="702444"/>
            <a:ext cx="6995391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Pantalles i violència</a:t>
            </a:r>
            <a:endParaRPr sz="1400" b="1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61FE126-391E-402E-BCAD-5F48F35AFF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086AB4A-E2F3-4A14-9A39-477C05CBBC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41" descr="data:image/png;base64,iVBORw0KGgoAAAANSUhEUgAABZIAAAHnCAYAAAAitKgKAAAgAElEQVR4Xuzd6XNV15n4++donmc0IYQFNsbgxA7g2JjMwUMSSH7pbrs7HYf8bt3C5L64+NUt/wP3jV/cqrar7i8X3NWd2CTpxN2d7kDS3TaZTYYOkBAMeADEKCE0D2gebj0bL3lrsadzdI50ztF3V7kspD2s9VlrT89e+9mxubm5OWFCAAEEEEAAAQQQQAABBBBAAAEEEEAAAQQQQMBHIEYgmb6BAAIIIIBANIGBgQF54YUXpK+vz3OB9evXy/79+6WoqCjaCl1zjY+Py0svvSQXLlxwfltcXCzPPfectLW1xb2uZCxw5MgROXz4sCymTskoB+vIDoGXX35Zzpw5M9+n9d/Hjx+Xbdu2yd69e8W9b+3bt0+2bNkSV8XN/rNz5864l41rQ4uYebF1jLLp9vZ2efHFF51Zw44fie7jZhubN2922o4JgXQViGd/SHUd7GPeYreX6P672O2yPAIIIIAAAgSS6QMIIIAAAghEFAgLJC8mAGxuCk1Rampq5Pnnn5eqqqqIpUvubNykJtdzJa/NBHOam5vnH7QkM5C8FAHaZLTfUpQznsBZovu4+6FXIkH/ZFiyDgSiCMSzP0RZ32LmIZC8GD2WRQABBBBIJwECyenUGpQFAQQQQCCtBYICQeaGdWxsLKFRvIkGddIajMIhICImgLJ7927ZtWuXY5LMoMpSBGiT0ZDpVs7FHHPMsmZEeTJ8WAcCyRYgkJxsUdaHAAIIIICACIFkegECCCCAAAIRBcICQSdPnpQDBw7ckZYiKG2F/TdTFA266avjXq+pe90cuwNzW7dudcrhXpcJ4JnfmbKaf9upNIKCTGZbZlk7/YW7fDpiUVNkmJQdXiOto6T18BoNHiXthrseH/vYx+Tb3/72vIvXaEqv7bgDoLqwe53r1q2TN954w1ln0OjMMG9TKNvW9vILwHr93v1ww6zfK/DnVWd7vkT9zXL6gMWdaiHqiOSwOnj93W3m9Xe7Pe3dP6x9bQu/twfcbxno/rVnzx557bXXnNQ4pq/47Wd+vw/rR36BM7vM2r5NTU2e6WvstyO80uxEDdC529lsT739Uvd4tZe9X7nXqevSFClBqYDC+pBp/7DjkHs9pg+5Xe19Jkpd3H3PvS67j5p2D3tTxW5nXY9O7jRFWk+Tounpp5+Wo0ePOn1Sj6df+tKX5Jvf/KazjHt/DTvnJKttdbv2MTCeNE/uZdXqqaeekldeeeWO+kTdh70uDez9w+t4Yre9ztPZ2bkgnY9Zd5T9LZ79N+LlDLMhgAACCCCQsACB5ITpWBABBBBAYKUJhAWSvQIBQekwNECyadOmBbmRjWmigWS/NnEHY+wbV7OM+4bdK5AVVJew4J27XO4AcJiP5soNmidsRKRfXd3OJshuB+ncZXZvx2udQQGeKN5eARSzffe6owaSvYJYXnWOYhtlHr9+5xcAixJIjlKHoEByf3+/8yBGg9j2FBRMDmpfv3X6PYgJ2x/jCSRH6UdeAb+wlDzu/THKNrROYcdCU287KGh7RDku6TJeo9n9jinu30fpQ3Z9opTRtLcGYTWQbe//QcedKH3PfkgWZQR/1HZ2B5LddV2Oc06UttV5wgLoQcdP/Zt7//TrE1EC1n792X1+COpzWpawc4ld3qjtmsi3GVbaNRz1RQABBBBIjgCB5OQ4shYEEEAAgRUgEBY8cY9oM8ECrwCACa55BXDcv/Mb9Rc0OkybwQRnvEbLef3OXW5zk+sV4DK/c99we63PL82H1/JRfHQklz0y22/0t90N3QEd0ybu+poAhd6Em48dutvAHVy2R5HaQRCvXSCqtzFTW5Mb26uOUQPJXgFcY+EOynilKDDbMA7J8A8LjHntW1Hr4Ldf2ik1vPq5V5t59Rmdz2v/1t/bhn6jVN1BqHhHJLuDf2Yf9aqP17HBa7/z2kfNNtyjx93zuYO+fha2p1ed3T6mX3jVz23rPuZ4rdPv9BO1D0U5Dukxwu8NEreNX/t7tYNd7qAHAfaofr9jnV/Q1MvaDtAm85wTb9vqqGZzDPYa8R0UgPcaLe5uK2PitQ2vfdirP3n1Ja83Lkxfctu6zyP2B0bD9reo+y+B5BVwEUoVEUAAgTQRIJCcJg1BMRBAAAEE0l8g3kDyzp07PUcbm5qGjQBO5KY+LGAX9ZV0O5CsZbZv8k097ACle9SmO8Bib9t9U+/V+sanurp6/lVsnS/KyDG7bEHpN/QVbp280ogEBdmjjJKL6u2uvz2izSuIZo/EtgNh9jqilNUeRekVCIrXP2rg22vfilqHsP1Sy2yPJAwaye4VcNd1hI0MNMYXL170THHjVc6oI5K9gvle+0zQPmbX2W/bfnUNSjGxd+9ezwO4X/vbQTljZvdTr7c87AcdQQG0KH3ILzjsdZzW33mlLXCnDvIbhe9VFxvNK0Af1E7u5f2s7eXdQXs7OJvIOcfuV8loW1OvsDQ0fucg85Fauz72ucT2T+TNEndZNX2SSRtilz1oVLnXscV+Yyme/Tf9r6YoIQIIIIBAJgsQSM7k1qPsCCCAAAJLKhAWsLIDBe6bSq+CpiKQHBZgjJprMyj4YAeU7HWaQLLWOSjPZthNfZTXkcMCpH5BGDvAoGXWvNJe67MDAH6BRq82juodFMxKJJCsZfFL1eE16t0r/UOU+cL8FxNIjloHv/0yaqoSu9382jfslXU7kBwUFI13RPLZs2d9+6e7/EGB5KBc3/v37xcNyAalokhlIPnNN9/0zNcc9JZHlBzpUfqQX6oHv0Cy10jXtra2+WbwO+ZEHcXtfmPl2WeflYMHDzo55oNysAete7kDyfG0bdBxMKj+UY/z2kh+6W70b0HHs7A0Lbp/uc/5UfaXsP3Nnfoqyv67pBdEbAwBBBBAYMUKEEhesU1PxRFAAAEE4hUICyTHE8TxC175Be/cN6WLSXkQdYRsMkYkhwWS/V4zDmsXO9gQJedo2CvcJsBglzlq2g+/MsfrresxbR3Uzu5+EiVlgz3izR7t5pWH2S9QF4//YgPJblevOtg5tL3Suph66LrMqPooI5Lt+oft/6asfm0eNCLZ76OKQelFvPpcUNqbsBGNJlit6zX7lF9qC50nSt5ev9HDyRi1GpYf3csnbD+IMgLWb+S+GRm9mBHJWmZ3ugQtj34oz53yxu9Yk8iIZDvY6dfeUY9FWrbFtK3feVF/H/TgwM88aERyUGDayzjKyPCggL7dPu4HXUH7W9R2JbVF2JUDf0cAAQQQSJYAgeRkSbIeBBBAAIGsFwgKJHnl/XSP8PPKSxs1R7KOFvXK75vISNWw/K2mTPoRKQ1guMtobmij5ki2g7JBQa4gHxPgcm83SvBUtx81R7LOa15JjpojOcqIyKjer776qvPRrjDvqPk3vUbVBo2Y98pJasqSDP+wlCtRg6xe6QHC0mKYgJE7SJZIINnd57zayc592tfXt+DDWkE5kuPJa+sue5R81lFzrJp93mtfdD/g0J+jjq6NmiPZpO7QY53Xx8iiHOuCgn/uOgWlywg7Trv70P333++MFHYfn7UMfv0sSo5kUwd7pGo8Ae54+lJQIDnqOcfdN7zOg1Hb1v2Giru+Ud4ASSRHctA+7NWXvPLlRz2neeVIDspZ7zaNuv8SSM76S1AqiAACCKSNAIHktGkKCoIAAgggkO4CYTlStfx2/t6g1+HdN/Feo53iyd0ZdeSnHVy1zYNeuQ+qvzsAE0+ezSg+UdM+BAWS/PqW10hvr3m9gltRAslRvYPSMLj7VNB8ui2vYKZdH6/Rx1519hrJa88Xlq/ab6Sg3V+9gsFR+5s9n5bpG9/4hvzoRz9yAn1h7Wn/PWjkoZ+/7WCPWvXbz8LSZXg9bPKqjx0s13lMWpmw45Y96tkrzYk7sKU/Rx2dHfTqfjxm7sBilJHQxihqH4r3OGQ/cLN9gto/SlDYXZ6wfSysrs3NzdLR0TH/kMqdysMOJCdyzvHqj4m27WLcova1qPuwXa8gG/f5IWyfNvOGzef1dkXQcZpAcrpfQVI+BBBAIHsECCRnT1tSEwQQQACBFAuEBWT8Rjn6fUhHX8s3k1/wyl5Wg4BPPfWUvPLKK86iJlgUTyBZl7NvYv1u/L2CpWEfLosnkGwHpYyH12vH9najBFjcrhrA0TzIJlDmtY3FtFVQ9wvz1mXdQRRtZ81bqyOVNRjqNULPbE//pqP+dESzuw96BT7sFAr2PLq8fiTS68ODifi7X9N358uOEkjW+kWpg87nDg75faRRnTSo5pcLO2xfNH+P0pZ2e2qZ9uzZI6+99proSOWgBxjaBpr2xX4jIMp+GyWthq7HbxtejjpS2e5bZjthKRfc7bx161bHXie/fTeKbTyB5Hj6UNi+7zUy1N0//dLnmONNlOOV6WN+o9/DTnFeqTs0iOzuS0GBZK/jcZRzTrLa1t6X3cc49wcN/Rzcxyi/ckfZj4Kcw85/Xuv3O0ZH3d/sdg06RoT1Ef6OAAIIIIDAYgUIJC9WkOURQAABBBBAIG0FouS1TNvCZ0nBTOAlykjMLKly1lfDBMDC8hTHG/TNeriIFYw64tu9OveDKPOgImoKoIjFWjAbbZuIGssggAACCCCQ+QIEkjO/DakBAggggAACCPgIEEhe/q5hRpnqaGAdZc0r2MvfJostgQkihn2wjGBjfNL2iGx7lHPQ2qKmSoivRP5z07bJkmQ9CCCAAAIIZJYAgeTMai9KiwACCCCAAAJxCBBIjgMrhbNq0OnMmTPzqVhSuClWnWKBeB4MEGyMrzESyY3s3oJfMDks4B9fKW/PTdsmosYyCCCAAAIIZL4AgeTMb0NqgAACCCCAAAIIIIAAAggggAACCCCAAAIIpFSAQHJKeVk5AggggAACCCCAAAIIIIAAAggggAACCCCQ+QIEkjO/DakBAggggAACCCCAAAIIIIAAAggggAACCCCQUgECySnlZeUIIIAAAggggAACCCCAAAIIIIAAAggggEDmCxBIzvw2pAYIIIAAAggggAACCCCAAAIIIIAAAggggEBKBQgkp5SXlSOAwFILmK+I+2139+7dsmvXrkjFOnTokOzYsUPa2toize81k5anv79f9u/fL0VFRc4sR44ckcOHD0uUsugX2I8dOybPPPPM/LJnz55dsL6ECxdxwZMnT8orr7wizz33XMIWfu1SU1Mjzz//vFRVVUUsze3ZBgYG5IUXXpC+vj5Zv379knhouy21fVwoyzRzPP05qIjaz1577bWE+oO9Xt1vXnzxRRkbG5v/0759+2TLli3LpLS4zS52HzT7i5bCb38bHx+Xl156ySmo+3i1uJL7L52M46vX2tXqwIEDC/60bds22bt3b6qqkvB6jfmFCxfm12GfF9zHOp3Jqy52f0+0vl7H6Xj3m3j2Y1O3p556ynffdPf96upq57gfNH/CjeGzYLKP+8leX7Lrm8z1afvqMf1rX/va/PVP0PrN/rBp06bI12nufUivJz7/+c/LT37yE+c4p1M8/SXK9s2+tmfPniU7nyT7+ilKG+zcuXNB/ezjkFlHlOvYePqU1zHRPgZFOSbGs00zr3HW46ceY+LpO4lsz2uZZJ0T/MpjrtfM3xO9Bo/3/J3Icc+UVa/xn332WTl48KDEc2xIVpuwHgQQ8BYgkEzPQACBrBLwCtwmUsHFBm7cF6buQHKUG2ezrLmg1Jvn5QyCJMPCr130QvHo0aNxB6mT1c6J9A2W+UAgnv4c5hZPACpoXdo3zpw5s6BPmZv/zZs3L+u+FGbg9/fF7oOmnfRhVnFxsWeg2H3TlupA8mLrE3STbB9PljpAHk8b28cxEwQ3gRPTbvpA0zwA1XlOnDgx34+99kFdr05Rzxt+Rma/0aBS1Aew8dQ/yryp6itRtq3zJBIAibrubJ9vKc7T2j76sN08IEvWecSvbZYrkGwPSDB9M5Hrp7Dz5/Hjx8UO3mq99QGd/n4xgyuCtu11HErkmJjIfqX1MwMm3nzzTWewx1INUnCXNxnnBK/6m/OE3k94DWyJ54FhIsfkeI+jWl4dDKAPbLTva99LNOidSH9gGQQQCBcgkBxuxBwIIJBBAsm6cUnkQsmLaTHlWQmBZDVLxCiRZTKoG6/IoiYjABC039o3pJmEvNjjkbmJbG5uluvXr98RDNC/62gfM2ViIDloNOFyBH/C+pffQxg9tjU1NTmBW6+bb1NPM2LQDqTpduPdl4KCRF7rD6tbMv++2L6/2LLEGwBZ7PayafmlOE+v5EByotdPQYFGfctLJzuwGO8xJZF+7HcccvcjDZzbb4bZx8REtp0OyyTrnBDvvYj6Xrx4MfLbYIkckzmOpkMPowwIJFeAQHJyPVkbAggss0DUG5eg1+fsV7/Mq3tRXpd3v4Kooxl09J++Xm8CM3b57HWaJ+7KaFI36M/m9zpSwn0Rbb/iZ79mGKXMdpO5Xw3X8n/sYx8T3a47tYVtFDaaIahdvII8fq9q+7VbR0fHHTcXXq9Ea/BFb0TMzZL9Crhdd7vO9g2M/cqp28FcOK9bt07eeOMNh1k97RQhYZb2q/pho2TC5rf7jNf6gvqA1+vl9kMPc9Op3j/4wQ/mu1hQP/G6UbV9g+oe9uBF663/3XXXXfPlCVq/102d1zbsddj7oN0eXn0gkX3Qvd2wdZq6bN261blhtF8PNaNctRxm5JvW1X6116v+QWkVzPy6D+gxRI+Fus/piDczGa8o/TLo9OI1ejdo/qBye41qN/upPVrYHEviHS3lFzRx33C/+uqrThXcI4vtgHkyAslRAwNR9gl7P7aP2e5jrtf64j322O0YdIzwC4oHBcu9AiBh+17QMSFsfXYQL1nnkbDjlL2veJ1r3W3nVQ/Tj77xjW/Ij370IzEpW9zHp6D2svt22HnEq076sMykSDLXUe5UKEH9Sx/gaHof9/HRLu9jjz3mHMvcqS3CzlNh5+Swy+ZkXT/5bcc9WlWPxzr6007doe3d2dkZ+S0Hs60wm7C669/jPSZ6rTPsWjjqfhZ0zafbjXc/c5c1WecEu/5hD1IvXbrkpJczKeaC9n2/+6N4jhdRri3C9v1k9q8ofZB5EEDgTgECyfQKBBDIKoEogWSvYIh9I23/2+tCzE7LYD/V93pV3F0+vSg3r26Z3K3uv2vD6E2NO7WF+4La/rtdxihl9gtgmWCJWYfOZwKgdr2jvP4c1C52AMhen9frjvb6gm5qtdwm+KmBLFMPe4Sq7WUHF7zsNejmfqXWvPqp7Wna39x8e9UjzNLuh2HB0rD5jbUG9kxwyu63XvuC1ssEA6IGknUZd1AnbNSLHYCy29ir7O7+G2+ajbD1Rwma+T0YMjfhXgG6KA7ufuS1D3q1mXsZe79272P6N68HIhpk1pQJ8QSSw/ZVc4zSBz3uByi2S5R+GeVEZW7iwx62RC23Ofba85t/u1OlhLWr17HWKye4+7ijf9fJK5BsypaM1BbuIH5QztMo+0TQfmwCCCZVh70+v2OyOf/Yxx4zvylzWBoTr3Ni2DHVPreE7Xthx4TlOI+Elcnum0EPjEyak7BzrqY/sLcb1l7meGECuWb+oPNI0IhkXZ/7YVjYuc0OJNv7vXs/MddIYeeRsHNy1OOaV2oLXTaR66egbQbtI+5c7rqOsPzIYTZR6q7z6HrMcdD9s1k+bB+Oci0cdr1m+mbQNV+8+1mqzglR1+vlH2Xfj9Kn7X3HfbyIGkgOu4ZMVv+K2g+ZDwEEFgoQSKZHIIBAVgnYowHclbMDYe68k14XXu4PzHndNLkvTvUG1w4KhwVANZgT9BE7rws6dznClg8rs/3hMb+LcXew09zI23ZBI7rMjYDfjZA9Cskr6GzfCCQaSHaX265v2EOIKPbudejIZ3fuRnVwX4BHsdSRT/Y6gnbYsHbw+rv7RlSDBPaILNN+Ju9w1ECy3bfDRsW4A1B2AMDUOaiNwtbvdgt6hTRqIFU/IGU/6LHbxuumN2j0Z5R9ULdhH2vC9jF3G2vw053rUv9mPoilI2Cj1l+Dm2H7qgaEvIxsg7B+GU9+Xq9zgD0SPqzcemw0/enpp592RiDq5Pdmif4t3hHRXiPwdT1uC/sNFPd23A+D7NFgYQEer2OIPSJc57FHWccbSNa+5NVXzfbd6/PrK17nHx1h6jd/2HEg3mCP+7jv9fDXve+ZD0IFfddgqc8j+gBHj8XxfGvBa2SkfWyKN5CsTl7HAnd7mTZ1B5LDziNRA8n2ut3nFHNuswPJXscJ98MO3Qe9PsgWdh0Q70V30HkvkeunoO177T/uEcvutEdaLpOGx15nlHOs+QB1POXx6ndhD5mjXAt7nYPc5yk9lnldr5u2ibLvh7V7Ms8J7m2FXRe6542y73sNtLHzZwcdL6IGkoP2/Sj7XpT+FdYm/B0BBPwFCCTTOxBAIKsEwoKB7psHfb3ab+RaULDHjFww69IghU5eo8vs8rj/bS6m9NVorxv/sECyV6DSrzG9ymwHkv0u/KNcTPu9kuf2jhJI1jQaemNmB6rDbpbCbmrDgp9RgoLubfjZu6305tQe+RmvpfppIEZHUoelD9F53a9v2vMHjdoxAU8NJHsFfrwC4O7Xhe11e90QhQV4/G6ioqY8CFu/377ht/4oNztmv4qS1sAd4PRLRRFlH9R+5fVwwc/PHXzU/cp+WKB10EmDtV7HJ792Nl+1D9pX/R5MuPuTCd54Bbq8AvFRT1h2u9ppg8KOMSZAqOcJd3uF7Ud+xzm73FGCBl6BWNOPzJsOXucqr+NhVDedzwTLzDJmW/EGkjWNStDDUvf6/AIDfsceM79fO/oFTqM8xLCDMOY4HnTcN+d/86Euv2PCcpxH9JihHw+Lcpyy+4n7nKJ/M30h7Jxrj0i2R6Ob7bj3J3MedgeS7euqsDeH/B5Iej3sN33d9FF3INnv2OV3nvE7j5iHD1HP4V77adRActTrp6BjQTzn0aBzjnsbUc/hdrmCRsd6pRaxU5V51dPvWjisPwedd03/Wcx+Zvpi2FsqUc4Jdr3jCSS7l/Xb94Puj6IcL6JcW8VzDZlo/4rnnMi8CCBwpwCBZHoFAghklUDUQLJW2r6gdF+Eej1xNwE9XVaDdO4bE3112yu4Y1+c2uWzR5KZdWuQN0og2Q5UBl0E2mW2A8l+NxDuILH5erJXpwnK0xrULu6RfOZGyOQdtbdjAu6Jjkj2C4rZN7B+NyDugIKXfbyBZB3FEWZpXyRHzYdrDM385ibZfj3VHSxKp0CyO/BqHvi4R8zao038grB+B7iw9Ue52TE3f+52dD+ccgfkTDv4jWzSdUXZB83Nqle9/AJF9mhZPS5pgEP7vTpoENkv8BMWSA7aV+MJJAf1S3dqh0ROWKYd9PgR9Rjjbg93Cgv7oZa7PPGcf6IEkjVnpX1j/vWvf90ZIa3nH78HYPHuC0GmWqd430YwwRANJHsFRsz23OX0C/S5zz/uB4J+geew19y93sCIOoJYA8kakA3b9+xAvPuYYAeSl+o8ElQmuz72dYleG9l9LSzwFuV4ottN10CyX1DW3rfCziN6nor3HG63R7Kvn4L293gDyUEPiqLYhB17vB7MBR0Tvc4V9vxe18Jh/dlrYIA5/7sN4tnP7Lon45zgVf+oAX/3/mjOx177vn1/FO/xIsq1VZRA8mL7VyLXEiyDAAIfCBBIpjcggEBWCcRzI++uuAkqm0ClfaEU9iq0riveEcl2IMxcjJl8ol4j9aKMZjL1CitzMkckh3WioHbxChQEpR3RbaUqkBxPQCFsVKjXa+lRRiQHWZobUp3H5GaOOn+UV5z9biKXekSy3yvxUUZm+bWhO2DhFzCPZ0Su3w2bBpW9br5MOwWN5lnMiOQo/cDsV+YmTYPE2o+1Lno8iqf+fiOS3eXwC7pGHZEcdlyJ+nd320cpt9cNtRnhHzYiWZeNEvj2e4sjbDRxlFQ08abZiBpY8greBr2NsJwjku0PStrne+332hc0CGR/WMyeN2xEcpCfCSx5jeSNOsI5kTdb4imTV0DLDhAuNrVF2IhkbS/7wVOUYFLU1BapGJHst84ogd+o53Cv6x13eyVy/RR1f7evEaP0EzOP37VE1Gt0nU+PH/Fc5/hdN0a5Fo4SSA675jMfq3Of6831wFKdE7zSQIU9HHD/Xcsetu/b1zBe1zTJSG0R9DZCIvte1OsF5kMAgWgCBJKjOTEXAghkiEDUi1Sv6rhfo/YKdNg3pib47DfS11xI6baCcmu6yxKWMzJKfkV3ECSozInkSNZ1+6U+CBp5FtQu7r/p+r3yKHqNAnKPVPF6dU9/pzfq7o/tBaVjCOs7Uezd69BtBwUAErUMSyNi9233/Fome4SPO9gXT45k902bnaMwSgDA66Y0aCSjX55G93qCgrQmoOOXisZev1fgIywXo5bF9BMdOfp3f/d3TrDKva+5R3jqqD335BekdPdlvxHNQQFIO7Bo/q3BY/3Inrn59Aok+7VzlNGwfnlJozyoCxr563X8Dmp7rz5uP3CwjzFuc91v3EENr2NFvMFbv4cG7vOQ13HNvT/bOV2NS7wjkhfzoC9o30/HHMlqZAInOtI8LFgV5bgfFvz3G4Xs952DpTiPBJXZ629uMw2KhZ1z7RHJfud2dxDLK0dyslJbpCJHstbJLl+U81S85/BkXz8FXc57BR2DHjDrsdGdN9kdRE3EJswv7Jjod04NuxYOCySH5Uj2MnBfD/j93e/6375m0Pn89rso/SmsD5njoNcACHvft8+1UY8X5no4yrVV2DVkovtehtzKUkwEMkKAQHJGNBOFRACBqAJhwUBdj9cNv32h7BXocN9wul+Vc6dbcM9jAs32F8dNIM/rJtJ9kaxBHjuo6r5gs2/M7HrZIzq8yuwVzDMfzXB/cErn04CsXqS7Ayz67ygBFL92sdflvsk3X4fX39nL2/92Bwm9yh2WI1kv0MP6gJd90Be8w25Molh63TQF9fGw+c0FvPtDXTtL9kcAACAASURBVF4jurxe1TRpE0y/1HZxPyDRXLLuvK1hAYCgQLIJQNl9QLcRlufTK1Br3wiZfwetP6yeXoFUr9Gibif3a69+Oa/D+rIJ0Hgdj/xGVnrto15OXg91gtrZz9Ec48wxyr6Jt4+vXgF6r74cdB4wwWL3PukX1Agrt32ja5fP7k/mGBUWlLTLbx+j/dre7qcmqKD/97rhDgts2uXwqo+Zxx3Y9ns4GrTvBz0otAPeYX3fPo6b+c052Kt8Xn3G/Sp2WF5V29LvvKr7ntcHAO19b6nPI+bhoPvBSdg5224Ht5e5ntHrl7BrBb/ztF972ceLsGCSnuu9zl/m3KPrc38Mz2skpdbBPreZ45V9nHCnqHAPIAg6j3h9MDfKdaq73yb7+inoOBo0kth93DF9QuvuNXI5yjnWHsEb5Y0rv/W6yxZ2nPW6Fg67XjMP7fyu+aLs+1HuY5JxTvDajl+A3tynmOuRqPu+1zWi/daOpscwxwv3wAqzny/mGtKMSE7kGjFKOzAPAgiECxBIDjdiDgQQyCABvQjTm1q/yVzUmECBO7+n+4N39o2mCRqZvGGa71RvHPWGxR2Uc29ft6Xz6UdW/EYkuwNLWmY7/635u/m9nafNfWOjy7tviu28ZX5ltq3cZdJlNFeg3gyZQLLOby4+zbJeHwu0b4S82sUvKOi+0Nf12B9F9LqxcpdJ16sjQX/wgx/M57O2v67uNfrTbg93sM/rRsPd3nbbhd2YmJEzYZb238MCqWHz233Ga31uB/27XqzrjYB5zdReh7a/5tw1N3NRAgBe/c4dfLbbQvu23syZUeb2yCP3+uxl9W924DbK+sPqae9j9j7oZW1ep3ffACWyD9rHuqCPMXoFjrT+9mgye78Kq7+WO2hf9RtV7BXIC+uXUUZdeR2b7DYx1n7lNje5dkDaDlra5bWPUVHKa69Dt20fS+1yeh1rw46XUU7hXn3Za78J6xP2vm+v1+3kNXI66Pzj9UDQrntYYNhY2AETP6Ow475tFHZMCFtfKs4jYWXyqrvXeUmP8V4Py3V5+5yrx2d325jjU1B72ceLKOeReALJWs6gc5t5eOh+8GWX97HHHnOuh8xDuyjnkaBzcpS3B/yuaxO9fgo6HvgFknWZeM45trU5Dgedw20ndznddY1yTHQvG+VaOOr1WtA1X9h+tpTnBL82ttvQqw+F7ftmP9H7IXfKHnf+eHNN6DfSOd7ziPtaI559L8q5j3kQQCAxAQLJibmxFAIIIIAAAitGIN4RjisGhoouqcBPf/pT58Fd0EOEJS1QyMYyrbzpZJfqssQ74j3V5WH9yyOQDuc2DUbrFJaTeHmE2GoyBTgnJFOTdSGAwHIKEEheTn22jQACCCCAQBoJeKUYCHsNOo2KT1GyWEBHe7366qvOmwb2K9HpWO1MK286GqaqTPHm305VOVjv0gmk87nt0KFDornoM+UB2dK1WnZtiXNCdrUntUFgpQsQSF7pPYD6I4AAAggg4BKwXxvVP4WlLgEQgVQLaL88duyYPPPMM6neVFLWn2nlTUqlM2Al5tXuqCkwMqBKFDGiQDqe2zTArSmdNH2apgxgyl4BzgnZ27bUDIGVKEAgeSW2OnVGAAEEEEAAAQQQQAABBBBAAAEEEEAAAQTiECCQHAcWsyKAAAIIIIAAAggggAACCCCAAAIIIIAAAitRgEDySmx16owAAggggAACCCCAAAIIIIAAAggggAACCMQhQCA5DixmRQABBBBAAAEEEEAAAQQQQAABBBBAAAEEVqIAgeSV2OrUGQEEEEAAAQQQQAABBBBAAAEEEEAAAQQQiEOAQHIcWMyKAAIIIIAAAggggAACCCCAAAIIIIAAAgisRIHY2NjY3EsvvSQXLlyQ4uJiee6556StrW3e4uTJk3LixAnZu3evp097e7u8+OKLMjY2JuvXr5f9+/dLUVGRHDlyRA4fPuwss3v3btm1a9dK9KXOCCCAAAIIIIAAAggggAACCCCAAAIIIIBAxgvEDh8+PNfZ2ekEijUorAFg/VmDwRpEPnDggGzbts0zkDw+Pi4vv/yyEyTW4LP+3NTUJJs3b55fj86jgeY9e/YsCFBnvBwVQAABBBBAAAEEEEAAAQQQQAABBBBAAAEEVohA7ODBg3Ma/NVgsDswrPU/duyYVFVViQk02yZegWcdvazr08mMQtYA89atW2XLli0rhJVqIoAAAggggAACCCCAAAIIIIAAAggggAAC2SNwx4hkHYG8b9+++dHDOkLZL5CsI5aPHj06n87C/LuiokJaWloWBJJNsDp76KgJAggggAACCCCAAAIIIIAAAggggAACCCCwMgQW5EjWKtfU1Mjzzz/vjETWiUDyyugI1BIBBBBAAAEEEEAAAQQQQAABBBBAAAEEEPATiM3Nzc2ZP3oFjYMCyaS2oGMhgAACCCCAAAIIIIAAAggggAACCCCAAALZLzAfSB4YGJCDBw/Ks88+Oz8aWatvB5L135o7WUct6+T+kJ7Jhay/NykvNO+y13qzn5YaIoAAAggggAACCCCAAAIIIIAAAggggAAC2SHgBJI1t/Frr722IKWFqZ4dSNaAszt4rMtqXmWdtm3bJnv37nV+1qDy8ePHnZ815zIf2suODkMtEEAAAQQQQAABBBBAAAEEEEAAAQQQQGDlCSxIbRGl+jrCWIPLu3btkqKioiiLMA8CCCCAAAIIIIAAAggggAACCCCAAAIIIIBABgvEHUg+dOiQ7NixQ9ra2jK42hQdAQQQQAABBBBAAAEEEEAAAQQQQAABBBBAIKpA3IHkqCtmPgQQQAABBBBAAAEEEEAAAQQQQAABBBBAAIHsECCQnB3tSC0QQAABBBBAAAEEEEAAAQQQQAABBBBAAIGUCRBIThktK0YAAQQQQAABBBBAAAEEEEAAAQQQQAABBLJDgEBydrQjtUAAAQQQQAABBBBAAAEEEEAAAQQQQAABBFImQCA5ZbSsGAEEEEAAAQQQQAABBBBAAAEEEEAAAQQQyA4BAsnZ0Y7UAgEEEEAAAQQQQAABBBBAAAEEEEAAAQQQSJlAxgWSR0ZGpKurS2KxmBQVFaUMhhUjgAACCCCAAAIIIIAAAggggAACCCCAAAII3BbIqECyBpFPnTolZ86cof0QQAABBBBAAAEEEEAAAQQQQAABBBBAAAEElkggLQPJPT09cuLECbl8+fISMbAZBBBAAAEEEEAAAQQQQAABBBBAAAEEEEAAAT+BtAwkj46OSnd3twwODor+bKbp6Wnn9/pfdXW1rF+/XiorK2ldBBBAAAEEEEAAAQQQQAABBBBAAAEEEEAAgRQKpGUgWes7MzMjmspiYGBAJicnHQL9/9WrV+XKlSvS0NAgDz30kDQ3N6eQh1UjgAACCCCAAAIIIIAAAggggAACCCCAAAIIpG0g2QSTNXg8NzfntNTY2JicO3dOzp49K6tXr5aHH35Y6urqaEUEEEAAAQQQQAABBBBAAAEEEEAAAQQQQACBFAqkdSDZrremuTh9+rTzwb3W1lbZvn07qS1S2DlYNQIIIIAAAggggAACCCCAAAIIIIAAAgggoAIEkpPQD6Zn56R9aFRO3OyTgYkpqSjIlwdWVcrmmookrJ1VIIAAAggggAACCCCAAAIIIIAAAggggAACyytAIHmR/qPTM/LTqzflO+9elZHJ6fm1VRbkyRfbmuTpe9ZILLbIjbA4AggggAACCCCAAAIIIIAAAggggAACCCCwjAIEkheJf65/WF55+4qc7hm8Y03rygrlK3evlkdaGiRGNHmR0iyOAAIIIIAAAggggAACCCCAAAIIIIAAAsslQCB5kfK/u9EnB95ql+6xiTvWVJsXk8dWlcvn1zVLdXU1weRFWrM4AggggAACCCCAAAIIIIAAAggggAACCCyPAIHkRbr/prNX/r+3Lkrf+NQda6rOi8knKwvks001Ul9fL6WlpYvcGosjgAACCCCAAAIIIIAAAggggAACCCCAAAJLL0AgeZHmp3oG5R/PXpbzgyN3rKlwdloeLc2TL91VL3V1dVJRUSE5OTmL3CKLI4AAAggggAACCCCAAAIIIIAAAggggAACSytAIHmR3prS4l/Pd8jhS513rGlqZFjKxobl83e3yO7N90hNZaXk5eUtcossjgACCCCAAAIIIIAAAggggAACCCCAAAIILK0AgeQkeN+4NSZvXOqU33b0SP/UjMxNT8ut4WEZHhgQkTlZVVUluzatk7/YtF7KCwuSsEVWgQACCCCAAAIIIIAAAggggAACCCCAAAIILJ2AE0h++eWX5fjx485Wd+/eLbt27ZovwcmTJ+XEiROyd+9ez1IdOXJEDh8+fMeyfr9fTNVGR0fl9OnTcurUKWltbZXt27dLZWXlYlaZtGWnpqakt7dXuru7ZXZ2Vt4bGpUjV27K1bEpySkolNrKSnnynrXy5fXNUlmYn7TtsiIEEEAAAQQQQAABBBBAAAEEEEAAAQQQQCDVArGLFy/OvfLKK/Lcc89Jf3+/mJ+rqqpEg8gHDhyQbdu2eQaS29vb5+cvKioSDUibILQGkjX4PD4+Li+++KLs2bNH2traFlWfdA4ka8Wmp6dleHhYbt26JXNzc04w+V/bb8j5W5NOMLmiuEg+1bJK/nJ9s6wqLlyUBQsjgAACCCCAAAIIIIAAAggggAACCCCAAAJLJRDr7++fM4Fe3agJAHd2dsqxY8dEA8r6s9eIZA00Hz16VPbv3y8aSNZl3ZMJKmuAeevWrbJly5ZF1SvdA8laOQ0ga0BZ/9Ofzw+NyT9d6JA/9w07dS/Oy5VHm2rk6btbZHVZ8aI8WBgBBBBAAAEEEEAAAQQQQAABBBBAAAEEEFgKASe1hY4s1mCyTjoy2T1yWIPDfoFke0TySy+9JJs2bXLmb2pqmh+drIFk978TrVgmBJK96nZ+cES+885V+UNXv/Pn/Jwc2dZQJV/d0Cp3VZQkysFyCCCAAAIIIIAAAggggAACCCCAAAIIIIDAkggsSG3x5ptvytmzZ+dHGGsJggLJ5u8mR7L+e9++fU5OZQLJC9vv0tCofO/dq3Kss9f5Q05M5IG6Stmzca3cU1W2JI3NRhBAAAEEEEAAAQQQQAABBBBAAAEEEEAAgUQEYocPH57TBTUNheYz1lHFO3funE9DERZINht1j07WgLRZp/5/JaW2CGqEq8Oj8v33rskvrvfMz7appkL23Ncq99dUJNJ+LIMAAggggAACCCCAAAIIIIAAAggggAACCKRcwAkkm1HIXh/GswPJ+m/Nnfz88887+ZPN5A4Wu3Mn6zoPHjwozz777IL5E6lZpqa2cNe149a4/PP56/L6la75X99bXSbP3NsqH1n1gWciPiyDAAIIIIAAAggggAACCCCAAAIIIIAAAgikQiA2NjY2p6OQL1y44Kx/9+7d87mN9d92IHlgYMDJp7xnzx4nl7L++4UXXpCnnnpqwcf0NLB8/PhxZ52a7mKxH9rT9WRDIFnrcXNsQv7tYof85NINmZ51BoTL+spS+dt718jDDTWpaGfWiQACCCCAAAIIIIAAAggggAACCCCAAAIIJCzgfGwvnqV1hLEGlzUVRlFRUTyLLnrebAkkK0Tv+KT8+FKnHG7vlLHpWcdGP7z3lQ1rZEdT7aKtWAECCCCAAAIIIIAAAggggAACCCCAAAIIIJAsgbgDyYcOHZIdO3Y4o5GXesqmQLLaDU5MyetXb8oPL3TI0OSUw9lSVixP39Min2lZtdS8bA8BBBBAAAEEEEAAAQQQQAABBBBAAAEEEPAUiDuQvJyO2RZIVsuRqWn5xbVuJ29yz/ikw9tUUiR/efdqeaK1XmKx2HKSs20EEEAAAQQQQAABBBBAAAEEEEAAAQQQQEAIJKdBJ5iYmZXfdPbKd9+5Kp2j406JVhUXyhfbmuTzbY1SmJOTBqWkCAgggAACCCCAAAIIIIAAAggggAACCCCwUgUIJKdJy8/OzcmJ7gH51tnLcnl41ClVTWG+PLm2Ub64rknK8vPSpKQUAwEEEEAAAQQQQAABBBBAAAEEEEAAAQRWmgCB5DRr8VM9g/KPZy/L+cERp2QVBfny2TWr5MvrmqWmqCDNSktxEEAAAQQQQAABBBBAAAEEEEAAAQQQQGAlCBBITsNWPtM7JN9++7Kc7Rt2Sleanysfb66Tp+5eLQ0lRWlYYoqEAAIIIIAAAggggAACCCCAAAIIIIAAAtksQCA5TVv37f5hefXtK6IjlHUqzM2RRxpr5Csb1khLWXGalppiIYAAAggggAACCCCAAAIIIIAAAggggEA2ChBITuNWfW9wRL7zzlU53tXvlDIvJyZbVlXJM/e2yrrK0jQuOUVDAAEEEEAAAQQQQAABBBBAAAEEEEAAgWwSIJCc5q3ZPnRLvvfuVflNZ59T0piIfKiuUvZsbJWN1eVpXnqKhwACCCCAAAIIIIAAAggggAACCCCAAALZIEAgOQNa8crwqHz/vWvyy+s986W9r7rcCSZrUJkJAQQQQAABBBBAAAEEEEAAAQQQQAABBBBIpQCB5FTqJnHdHbfG5bX3rskbV2/Or3VDVZk8s7HVSXfBhAACCCCAAAIIIIAAAggggAACCCCAAAIIpEqAQHKqZFOw3q7RCfnXC9flPy53yezcnLMFzZX8txvWOB/iY0IAAQQQQAABBBBAAAEEEEAAAQQQQAABBFIhQCA5FaopXGfv+KQcae+Uw+2dMj4z62xpbXmJ/PWGFvlEc10Kt8yqEUAAAQQQQAABBBBAAAEEEEAAAQQQQGClChBIzsCWH5qcktev3HRGJw9NTjs1WF1WLE/fvVo+u6Y+A2tEkRFAAAEEEEAAAQQQQAABBBBAAAEEEEAgnQUIJKdz6wSUbWxmxvn43nffuSp945POnI2lRfIX65vlidYGyY3FMrRmFBsBBBBAAAEEEEAAAQQQQAABBBBAAAEE0k2AQHK6tUgc5ZmZm5Pf3eiTb529LJ2j486SdcWFsqutUb6wtlGK83LjWBuzIoAAAggggAACCCCAAAIIIIAAAggggAAC3gJpGUgeHR2VgYGBO0o8MTEhFy9elAsXLkhzc7N85CMfkYqKihXftqf6huXV851yfXTCsagsyJPPNNXI51pqpTw/b8X7AIAAAggggAACCCCAAAIIIIAAAggggAACixNIy0ByT0+PnDhxQi5fvuxbOw0gt7S0SHFx8eIEsmTpixOz8vrQtHROzTk1Ks6JyQPFObKjPFcqckhzkSXNTDUQQAABBBBAAAEEEEAAAQQQQAABBBBYFoG0DCSrhI4+7u7ulsHBQZmbux0cnZyclI6ODue/pqYm+ehHPyoNDQ3LApeOG32rd0i+fe6ynOsfdopXkpcrO5pq5ekNLdJUUpSORaZMCCCAAAIIIIAAAggggAACCCCAAAIIIJABAmkbSNbg8djYmAwPD8vU1JRDqcHl9vZ2J72FBpAfeughJ8UF0wcCGkR+9e0r8ueeQeeXBbk58tGGGvnKhhZZW14CFQIIIIAAAggggAACCCCAAAIIIIAAAgggELdA2gaStSazs7MyMzMzXykNLJ85c0ZOnz7tpLV45JFHpKamJu5KZ/sC7w2MyHfeuSrHb/Y7Vc2NxeTBVZXytXtb5e6qsmyvPvVDAAEEEEAAAQQQQAABBBBAAAEEEEAAgSQLpHUg2a6rfoRPg8inTp2S1tZW2b59u1RWViaZJDtWd3Hwlnzv3avy2xt98xXaXFMhX79vrWyqKc+OSlILBBBAAAEEEEAAAQQQQAABBBBAAAEEEFgSgdjhw4fnDh8+vGBju3fvdlJGHDhwwPn9+vXrZf/+/VJUdGee3ZMnT3rOd+TIETHr1fXt2rVr0RUikBwf4ZXhUfn+e9fkl9d75hfcWF0uX9vYKg/UEYCPT5O5EUAAAQQQQAABBBBAAAEEEEAAAQQQWLkCC0Yka/7hV155RZ577jnRQPCOHTukra1NXn75ZefjdnYweHx8XF566SXZuXOnbNq0af7n6upqZ/m9e/eKzvPiiy/Knj17nHUtZiKQHL/e9ZExee38dTl69eb8wndXlslX710jDzVUx79ClkAAAQQQQAABBBBAAAEEEEAAAQQQQACBFSewIJDsFzD2+71qmb9pMFl/1mCz5jHWyQSe9fdbt26VLVu2LAqYQHJifN1jE/LDCx1y+NIN0Y8Y6tRWUSJf2bBGHm2qTWylLIUAAggggAACCCCAAAIIIIAAAggggAACK0ZgPpDsHo1cVVU1DzAwMBA4otiMSr5w4YKYFBZ24DkoEB2PNIHkeLQWzjswMSU/uXRD/uXCdZmYmXX+uKasWP76nhb5VMuqxFfMkggggAACCCCAAAIIIIAAAggggAACCCCQ9QLzgWRNRaGTnb4iKAjsTm2h6Sw0p/K+ffvk6NGjC1JhEEhOj340OjUjR692yXffvSYjU9NOoZpLi+Wpe1bLY2vq06OQlAIBBBBAAAEEEEAAAQQQQAABBBBAAAEE0k7ACST7jTrWD+lpUNjvQ3s6itnkQtYP8enPnZ2dThDZHZQmtUX6tPvU7Kz8uqNXvnXukvSNTzkFqy8plP+xrlmeXNsgBTk56VNYSoIAAggggAACCCCAAAIIIIAAAggggAACaSHgBJK9AsYaXH7hhRfkqaeeWpDbWIPFx44dk+eff176+/vnRyG7P8rX3Nw8H4DWUcsHDx6UZ599VtwpMxKpPaktElHzXub3N/rk4Jl26RqdcGaoLSqQz9/VKLvbmqQkLzd5G2JNCCCAAAIIIIAAAggggAACCCCAAAIIIJDxAk4g2WvEsP7u+PHj8xWsqalxgsc6vfjii7Jnzx7R4LEGlg8fPuz8fv369fOjl93La7qLxX5oT9dPIDm5/e3EzX75+zOX5OrImLPiysJ82bmmXr68rlmqCvOTuzHWhgACCCCAAAIIIIAAAggggAACCCCAAAIZKzCfIzlqDXSEsQaPNZeyprNYyolAcvK1/9QzKP9w9pJcHLzlrLwsP08+2VInf7V+tawqLkz+BlkjAggggAACCCCAAAIIIIAAAggggAACCGScQNyB5EOHDsmOHTuc0chLPRFITo346d4h+da5y/JO/7CzgeK8XNneWCNP39MiLWXFqdkoa0UAAQQQQAABBBBAAAEEEEAAAQQQQACBjBGIO5C8nDUjkJw6/XP9w/LK21fkdM+gs5H8nJhsq6+Wr25slbvKS1K3YdaMAAIIIIAAAggggAACCCCAAAIIIIAAAmkvQCA57Zto6Qr47sCIHHr7ipzsHnA2GhORB+oqZc99a2VDVdnSFYQtIYAAAggggAACCCCAAAIIIIAAAggggEBaCRBITqvmWP7CXBy6Jd9796r8trNvvjCbaipkz8ZWub+2YvkLSAkQQAABBBBAAAEEEEAAAQQQQAABBBBAYMkFCCQvOXn6b/DayJj84L1r8rNr3fOF1RHJz2xslS2rqtK/ApQQAQQQQAABBBBAAAEEEEAAAQQQQAABBJIqQCA5qZzZs7Ku0Qn5lwvX5SeXbsxXan1lqfzthjXycGNN9lSUmiCAAAIIIIAAAggggAACCCCAAAIIIIBAqACB5FCilTtD/8SU/PvFDvmX89dl7n2GuypK5G/uWSMfa65duTDUHAEEEEAAAQQQQAABBBBAAAEEEEAAgRUmQCB5hTV4vNUdmZqW/7zcJd9996pMzsw6i7eUFcvT97TIZ1pWxbs65kcAAQQQQAABBBBAAAEEEEAAAQQQQACBDBQgkJyBjbbURdYAsuZL/sdzl+XW1LSz+caSIvnLu1fLk60NEostdYnYHgIIIIAAAggggAACCCCAAAIIIIAAAggspQCB5KXUzuBtaWqLYx29cuCti6IpL3RaVVwoX2xrks/f1SiFuTkZXDuKjgACCCCAAAIIIIAAAggggAACCCCAAAJBAgSS6R9xCfzuRp8cfKtdbo5NOMvVFBXIk2sb5It3NUlZQV5c62JmBBBAAAEEEEAAAQQQQAABBBBAAAEEEMgMAQLJmdFOaVXK4zf75e/PXJJrI2NOuSoK8uWza1bJl9c1O4FlJgQQQAABBBBAAAEEEEAAAQQQQAABBBDILgECydnVnktWmz92D8g/nL0k7UOjzjZL8/Pk48218ld3r3byJzMhgAACCCCAAAIIIIAAAggggAACCCCAQPYIEEjOnrZc8pqc7h2Ub527LO/0jzjb1jzJDzfWyFc2rJE1ZcVLXh42iAACCCCAAAIIIIAAAggggAACCCCAAAKpESCQnBrXFbPWc/3D8urbV+TPPYNOnfNycmRLfZU8s2GNrKssXTEOVBQBBBBAAAEEEEAAAQQQQAABBBBAAIFsFiCQnM2tu0R1uzA4It9956r8vqt/fosfqq2Qr9+3VjZWly9RKdgMAggggAACCCCAAAIIIIAAAggggAACCKRKgEByqmRX2HqvDI/K99+7Jr+83jNf8/uqy+VrG1vlw3WVK0yD6iKAAAIIIIAAAggggAACCCCAAAIIIJBdAgSSs6s9l7U2N0bH5Z/PX5f/vNw1X44NVWXy1Y1rZOuq6mUtGxtHAAEEEEAAAQQQQAABBBBAAAEEEEAAgcQFCCQnbseSHgK945Pywwsd8m8XO+b/qrmS/3bDGnmksQYzBBBAAAEEEEAAAQQQQAABBBBAAAEEEMhAAQLJGdho6V7koclpOdzeKd979+p8UVvLS+Sv72mRT66uS/fiUz4EEEAAAQQQQAABBBBAAAEEEEAAAQQQsAQIJNMlUiIwPjMj/3W5S7517opMzc4621hdWixP3bNadq6pT8k2WSkCCCCAAAIIIIAAAggggAACCCCAAAIIpEZgPpB85MgROXv2rOzfv1+KiopkfHxcXnrpJblw4YLU1NTI888/L1VVVQtK0d7eLi+++KKMjY3N/379+vXOOo4ePSqHDx92fr97927ZtWvXomswOjoqN6FL/QAAIABJREFUp0+fllOnTklra6ts375dKiv5kNuiYVO0gtm5Ofn5tR458Fa7jE5PO1tpLCmSL69vlifWNkheLJaiLbNaBBBAAAEEEEAAAQQQQAABBBBAAAEEEEimgBNIPnnypBw4cED27dsnW7ZscdavgeXm5mbn3y+//LI0NTUFBoNN4Hnnzp1SXV3tLL93714nIK3B5j179khbW9uiyk4geVF8y7bwmx298s23LsrgxJRThrriQtl1V6N84a5GKc7LXbZysWEEEEAAAQQQQAABBBBAAAEEEEAAAQQQiCYQ6+/vnwsL9EYJJGswWkchm9HIunkzClmX37p163yQOlrR7pyLQHKicsu/3O9u9Dkjk7vHJpzCVBXmy+OtDfKltiapLMxf/gJSAgQQQAABBBBAAAEEEEAAAQQQQAABBBDwFYidOHFiTkcjm8mdhmJgYEBeeOEFeeqppwKDwO7RyF4jmKMEot0l7OnpkUuXLsnc3NyCgk9NTUl3d7d0dXVJfX29bN68WcrKymjeDBH48+Co/OBKn3S9PzK5NC9HHqkpkycaq6S6gJHJGdKMFBMBBBBAAAEEEEBghQnY92UrrPpUFwEEEEAAAQTeF4gdPnx4rrOz00lDoTmPTYoLdxqKsECwLmdSWWh+ZXv+sOXt1tBA8pkzZ6S3t3dBMHl2dtbJx6yBa02fofmYCSRnVl9+b3RKDnffkmvjt3MmF+bE5IHyAtlZUyJ1BJMzqzEpLQIIIIAAAggggAACCCCAAAIIIIDAihFwAslaW01DoQFaDfrqz+5Ash0otnXsQLEGlc069f+JpLaYnJyUvr4+0VHRMzMzzvr0dx0dHXL9+nVpbGyUhx56yMndzJRZAmf7huSVt6/IW71DTsELcnPkow3V8pUNa2RteUlmVYbSIoAAAggggAACCCCAAAIIIIAAAgggsAIEnNQWJrexjkw2I5KPHTsmO3bscALKGhg2o5b1Z/3b888/L1VVVU6g186x7M6XrMHpgwcPyrPPPuvMH3XS16cmJibk1q1boiktdNJ1Xbx4Uc6fPy8NDQ1OIFk/CMiUeQLvDY7Id965Kse7+p3C58Ri8uCqSvnava1yTxXpSjKvRSkxAggggAACCCCAAAIIIIAAAggggEA2C8Tm5ubmdMTw8ePHnXru27fPyYds8h5fuHBBampqfAPHGjQ+ceKEkxrDPXmtMxFIdz4u/djeW2+9JadOnZI1a9bI9u3b4wpOJ7J9lkmdwOXhUfmnd6/Jrzt65jeyuaZCvn5fq2yqqUjdhlkzAggggAACCCCAAAIIIIAAAggggAACCMQl4ASS41lCA8w6KlnTX2g+5KWcNJB8+vRpJ5Dc2trqBJIrKyuXsghsK8kCHbfG5Z/PX5fXr3TNr3ljdbk8s7FVHqyjbZPMzeoQQAABBBBAAAEEEEAAAQQQQAABBBBISCDuQPKhQ4fmU14ktMVFLEQgeRF4abxoz/iE/PBCh/z7xc75Ut5dWSZfvXeNPNRQncYlp2gIIIAAAggggAACCCCAAAIIIIAAAgisDIG4A8nLyUIgeTn1U7vtwckp+VF7p3z/3WvzG2qrKJG/2bBGdjTVpnbjrB0BBBBAAAEEEEAAAQQQQAABBBBAAAEEAgUIJNNB0kZgbHpGfnzphnzr3OX5Mq0pL5G/vqdFPrW6Lm3KSUEQQAABBBBAAAEEEEAAAQQQQAABBBBYaQIEkldai6d5fadn5+SNq11y4K120Z91aiotkqfuaZHH19SneekpHgIIIIAAAggggAACCCCAAAIIIIAAAtkpQCA5O9s142v1i+s98v/++YLoKGWd6osL5UvrmuRzdzVKQU5OxtePCiCAAAIIIIAAAggggAACCCCAAAIIIJBJAgSSM6m1VlhZ3+zolW+eviiaP1mn2qIC+dzaRtm9rklK83JXmAbVRQABBBBAAAEEEEAAAQQQQAABBBBAYPkECCQvnz1bjiDw+xt98vKZdrkxOuHMXVmYL4+tqXdGJ1cXFkRYA7MggAACCCCAAAIIIIAAAggggAACCCCAwGIFCCQvVpDlUy7wx+4B+Yczl6R9eNTZVll+nnxidZ381frVUl9SmPLtswEEEEAAAQQQQAABBBBAAAEEEEAAAQRWugCB5JXeAzKk/m/1Dsm3z12Wc/3DTomL8nJle2ON/PU9LdJSVpwhtaCYCCCAAAIIIIAAAggggAACCCCAAAIIZKYAgeTMbLcVWep3+0fk0DtX5GT3gFP//JyYbK2vlq/e2yptFSUr0oRKI4AAAggggAACCCCAAAIIIIAAAgggsBQCBJKXQpltJE2gfWhUvvfuVflNZ6+zzpiIfLiuUvZsXCv3VpclbTusCAEEEEAAAQQQQAABBBBAAAEEEEAAAQQ+ECCQTG/IOIHrI2Pyg/PX5adXb86XvaowX1aXFkt+To7UFRfIo001sq2+WnJiGmpmQgABBJIvMCciFwdvOceiqyNjzvFHH2hp2p3Wct6SSL44a0QAAQQQQAABBBBAAAEEEFhOAQLJy6nPthMWuDk2If9yvkN+fKnTcx1VBXnyxbYmeeqeFokRTE7YmQURQMBf4A83++Xvz1wSfbjlnjZXl8vXN7bKprpK+BBAAAEEEEAAAQQQQAABBBDIGgECyVnTlCuvIgMTU/LvFzvktfPXPSt/X0Wx7NnQIvc31hFMXnndgxojkBIBHYU8MT0jF4duyeH2G/Lrjp47tlOWmyNPtNTK397bKoWFhSkpBytFAAEEEEAAAQQQQAABBBBAYKkFCCQvtTjbS6rA61duykunznuusz5P5MlVZbJzXYtUV1cTTE6qPCtDIHsEZufm5NbUjAxMTsrgxLQMTEzKgPn/5JToQ6vb/03K4OS0jE3PhFZ+W3mBfP2uOmluaiKYHKrFDAgggAACCCCAAAIIIIAAApkgQCA5E1qJMvoKBAWS5yYnpH5mXHa2Nspn77tbGivLkUQAgRUiMD07J8OT005weD4obALE7weM+51/TznzTc7OJlVmcmhQqqdG5fMf2ig7N7TJanImJ9WXlSGAAAIIIIAAAggggAACCCy9AIHkpTdni0kU+N2NPjn4VrtozmR7mh4dlYmBXsnLz5N7m5vk8xvb5JHGWqkpKkhiCVgVAggslYAGewfnRwe/P0p4QaD4/dHEk1Nya2paNJiciqkoN0fK8vOc4PPQ5PQdm5ibmZGJwQGZGh6SgvJyqa6tlQcb6+TJtQ3y4dpKycvhI6CpaBfWiQACCCCAAAIIIIAAAgggkFoBAsmp9WXtKRbovDUu/3z+uvzXla4FW5qdnpbJwX4nkJNXUir5ZeVSUFIia8tL5fG1DbK9sUbqisldmuLmYfUIBApomHd8emY+bYQzcnhBYNiVVmJyUkanZ2VuLvnBYY3rFuXlSnVhgVQV5Et1Yb5UFRXc/v/7/+nP+veKgnwpzM1x6vWHrj55+a126Ri1HmRNjMlkf59MzcxIbnGJ5JeUSm5RsbNMY0mRfHbNKvl4c520lN3+HRMCCCCAAAIIIIAAAggggAACmSBAIDkTWokyBgp0j47Jry/fkOM3emRkckYqc0VacmdlanxMTvSNyNXJOckvK5OcwmInT7KOBWwpL5YnWjWgXCsNJQSU6WIIJEtgZm5ORqdmxEkbMTnlP4J4XPMNT8n4THJTSph65MZiUpL/fnDYFQyu0mCxExS+HRjW/5cX5Et+AqOENaT9bu+A/Pi9q3JleFRyZU5W58dkU3GuFMRE/jw8IX8enpQbszmSk5+/gLgkL1c211bIk2sb5SOrKqUg53ZwmgkBBBBAAAEEEEAAAQQQQACBdBUgkJyuLUO54hKYmpqS3t5e5z8dsZiTkyN5eXkyHsuRd25NyrG+UTl/a/KOda4uLZbHW+tlR3OdNBJQjsucmdNHQPP8aiBTA5s64jXZD0c0RYSmcHA+Quf6+JymmXAHjPudfMNTMpWilBKaEkJTStwOBN8OCLtHDGuQ2ASIdb6lSiFx69YtuXHjhoyNjTkPq3JzcyU/P1+Ki4slVlgk7eMz8ssbfXKqe1BGpu5MhaHt9anVq+STq+uklVzK6bNjURIEEEAAAQQQQAABBBBAAIEFAgSS6RBZIzA9PS0jIyNOMEeDyRrM0WByYWGhTObmyaneYScFxpm+4Ttej28qLZKdrQ3y8aYaaS7ldfOs6RRZXpGboxNy+FKn/NflLhmdnnFqW5afK59YXSd/ub4lMKCs+X01AD0wPvVBcNh8hG78g9HEGhzWfMM60jgVk44E1nQRdwaHzchhDRzfDhBrcDgnlp75hcfHx2VoaEj0OGSCyXrsKSoqco5BOt0YHZdfXu+RNzt6pH1o9A7O4rxc2VhdLp9b2yBb6qtFczEzIYAAAggggAACCCCAAAIIIJAuAgSS06UlKEdSBDSAPDMzI7Ozt3OpajBZ/9PAjk7DU9Pyp+4BJ6D8Vu/QHR/jaiwtks+03M5fuob8pUlpE1aSGgEN6/78Wrd88/RFGXs/iGy2VJwbkwdrK+TBVdUyOD3jpJfQgLCOKB6cmHZGEZvAcypKp2kanJHCRRogvp13uKrwg4Cwe+SwpnhI09hw3DR63DHHHz3m6IMsfTvCnjQwf6ZvSH5+rUf+1DMgwx4f7FtVXCifaK6VT7XUS1tFSdxlYQEEEEAAAQQQQAABBBBAAAEEki0Qu3jx4tyLL77ojOLUaf369bJ//35nFJWZTp48KR0dHbJr1y7P7be3t8uBAwdk37590tbW5sxz5MgROXz4sPPz7t27fZeNp0Kjo6Ny+vRpOXXqlLS2tsr27dulsrIynlUwLwKOwMjUjJzuHZTXL3fJqd5BmbTytJpXzXVk51peNafXpKFA7/ik/NvFDvnhhQ7P0k2Pjcrs5ITkl1dKbJH5d/UxTGFejpVOwgSIzWji94PGhfmiwWGmaAI6SvlX13vk1z6jlPXDfht0lHJrg2xrqMY2GitzIYAAAggggAACCCCAAAIIpEDACSS/8sor8txzz0lVVdUdm9AgsQaad+7c6RkMHhgYkBdeeEHWrVsne/fudZbXZTSQrP/W1311+T179swHmROtB4HkROVYzk9AR2We7R1yRij/sXvgjg9/1RcXysdX1zn5SxkVSD9KF4GbYxPyxpWbcvTqTekem/As1tTIiEwODUhBeYXklZXPj8o3M+u35TSVghkdfDvX8MLRwyb/cGVBvjMvU+oEbk3NyNn+IfnFtR75Y3e/k5PanuqKC+TRplrnrYm7K8tSVxjWjAACCCCAAAIIIIAAAggggICHQGAgWYPAGhDWSUcoe41Ifvnll6WpqWnB38wyZn6dZ+vWrbJly5ZFNQKB5EXxsXCAwPjMjLzdpzmUb8rJm/1yy0oVUFdcKDucAE6drCeAQ19aBoGxmRk5p330cpec7B64I52FXaTSqXFpnh2X1XV1srp+ldSVlUhVkflAXYFUFORJ4SJHKi8Dw4rYZNfohDNCWf+7MHjrjjrn5+TI3VWl8rnWRnmooVrKC/JWhAuVRAABBBBAAAEEEEAAAQQQWF6BO1JbuNNQHDp0SHbs2CFnzpxxSmkHks1o5L6+PufvJi3Gq6++uiC47BVsTqTaBJITUWOZeASmZmflvYFb8p+Xb8jxm3eOCqwtKpDtjTXy2dZ6uYeAcjy0zJuggAYVf3GtW37Z0SNXhu/8QJuIZkte+AG68pyYPFqWK5+uLZGamhqprq6W4mI+IplgEyzbYqNTM3JORylf73EeHmiua3uqKSqQRxprZGdLvWyoZpTysjUWG0YAAQQQQAABBBBAAAEEVoCAE0g+duyYPPPMM05KCpPm4uLFi/N5ke0RxsbFPb+OWH7ppZdk06ZN0tnZSSB5BXSebK7izOycXBy6Jf9x+Yb8d1e/DFgBHA3ePPx+8OZegjfZ3BWWpW6acuWMply53OV8jG3cyuGthaoszJeN1eWiY1Hf6h2UwakZp6xlOTHZUporj1bky6rSEqmoqHDSFhFIXpamTNpGb45OyJudPfKr671yfnDkjvXm5cSkraJUPre2QR5uqHH6BxMCCCCAAAIIIIAAAggggAACyRSIzc3N6XA2Z9IRxprP+Mtf/rJ873vfEzPS2PxdP6bnTk/hzoWsgWQTcDbzk9oimU3FupZL4PLwqPz40g353Y0+6RufXFAMzSH7UEONPL6mXu6rKV+uIrLdLBHoHB2Xn129Kb/u6JVrI7c/gOqeNK/xmrISeXJtgzMyXlOuzMzMyI2+fnn7WqeMT0xIRa5IeX6ek45Ig8elpaVSXl4uhYWFWaK0squhDxnefj+Xso5Sth9yqY4elz7aUC2Pr2mQjRyXVnaHofYIIIAAAggggAACCCCAQBIFFgSS3SOM3R/ec49I1p91BPPzzz/vFMN8SE/zJJsRyc3NzXL06FHZv3+/87G9gwcPyrPPPuv5Mb946pKuqS1mR2/KxNWfyuS1n8vsWLfEimqkcPUnpHDtk5JT0hBPFZk3jQWuDo/KTy53OQFl+wNnOvpva321PN5aL/fXVKRxLShaugmMTE3L6Z5Bef3qTflzz6BMeIw+DntgocHk4eFh6e/vdwLLOTk5kp+f7wSPNZhcUlIiubl8LC/d2n6x5dHj0LHOXucDfV6jlHNiMWktL3FGKT/aVCPVhQWL3STLI4AAAggggAACCCCAAAIIrGCBO3Ik26OO1cYdSDajlvfs2SNtbW1y8uRJOXDggEO4bds22bt3r/Oz5kU+fvy487PXOhMxT8dA8uzYTRk9+20ZO/sPC6uUky8Fd31BSrf8X5JXXJNIdVkmTQWuj4w5H+X7TWev3BgdX1BK/YDZR1ZVyeOtDfKh2grRQA4TAl4CHbfG5OiVbnmzs1f0Z3vKjcXkrooSeaK1wcmBq+lUgqbZ2VmZmpqSyclJ0Z9jsZgTTC4oKCCInOVdUEcpvzMwLL+81iMnbvZLv0cu5coCfdhVJU+sbZDNPOzK8h5B9RBAAAEEEEAAAQQQQACB1AgsGJEcZRM6wlgDy5q2Ql+dXsopHQPJUzd+LyN//H9kuuf0HRSzZXdL/n3PSuU9nyeQs5QdZYm25QQCr96UNzv7pMNKQ1CWnycP1FXK42sb5IHaStH8pUwI6OjjP3UPyhtXbzp5jb1GH+uoUc2//diaVXJvNelS6DXxCego5d909skvrnfLewN35lLWtbWUFcvn7mqUHU21UhfygCK+rTM3AggggAACCCCAAAIIIIBANgvEHUg+dOiQ7NixwxmNvNRTOgaSJ64elZH//r9ldrTrDo7p/FUy3vwXUrzhb6S+vt553Zwp+wR0VPLPrnbLrzp67shrW5qfK/fXVjijSh+oq5LCXPpA9vWA8BpdHxmX1690OWkI7FHsurQ+aFhXUeo8eHi4oZoUBOGkzBEiMOaMUh6RX13vluM3B+7I766Lay5tfYPic3fpGxSVmCKAAAIIIIAAAggggAACCCAQKBB3IHkpPHt6euTEiRNy+fJl381VVlZKS0vLko+KtgtUPHxcam68KrlTvXeUdXJ6Tm5MNEhPxZNSsuZjTp5SpuwVGJiZk9NjM/LnsVm5OTX/DUunwoUxkbWFObKlJFfWF8akgJQX2dsR3q/Z6OycXJiYlT+OzsiVyTmxuoQzV3luTO4rypEHS3JkdT4PGbK+UyxTBQdn5uTc+KxzfLo2ufDYZIpUmxeTrSW5cn9xjlTm8gbFMjUVm0UAAQQQQAABBBBAAAEE0logLQPJOvK4u7tbBgcHRX820/T0tPN7/U9H+D744INSW1u7rMCzvX+S6bP/S/T/9jQ2MSvdQzMyMxeT2jUPSM2WfZLX8MiylpeNp16gb2JKfndzUH7V1S+XRxbmUC7KzZENlSXy6aYa+XB1mZTk8QG01LfI0m1BQ3Qdo+Py885++UP3kNwcn7xj4/k5MWkrK3b6wJbactG82kwILIXA+MysXBgek9/cHJA/9Q6LHqvsqTQvVzZXlcpjq2vl/uqypSgW20AAAQQQQAABBBBAAAEEEMgQgbQMJKvdzMyMjIyMiH7cTz8epZP+/+rVq3LlyhVpaGiQhx56SJqbm5eVenZiUMbe+76M/vl/icxMzJdlZjYmvSMz0jc4KcVFOVJVkivlZSVS1PyIlHzoWclftWVZy83GUy/QNz4pv73RJ29cuSnnBxfmKtUUF5r/Vj/Kt62+SjSnMlPmCgxOTMnxm/3y06vd8nb/sEzOzt5RmdriAnm0qVY+27JK7q4kQJe5rZ0dJe8Zm3COT7+83uP0Wa+pqaRIHmttkE+srpPGksLsqDi1QAABBBBAAAEEEEAAAQQQSFggbQPJJpisweO5uduv4o6Njcm5c+fk7Nmzsnr1ann44Yelrq4u4cona8HZyREZuf57GbrwXzJzq1tm8ipkvHijjM2WyGzHz6Rg6I9SXjAhJYUxyc2JSSy/TApbPi3Fm/6n5NVsSlYxWE+aCmiQ8b+7+uQ/r3TJO/0LA8oFOTlyd1WZPN5aLw811Eglo1PTtBXvLNbs3JxcHhp1Ppz3+64+6Rr94EGSmbsgN0fuqSqTJ50HBtVSTvtmTPuulIJqLmX9KJ/meNdcyhpgtid9c0Jzve9qa5KP1FVKjNQ8K6V7UE8EEEAAAQQQQAABBBBAYIFAWgeS7bZKx4/tmTLOzs46o6c17Yam4NAP6+Xm5kpBzozkjbwjudd/JPkDf5C52en5auUUVUvh2s9J8b1fldzKdXTNLBcYnpyWEzf75SeXb8jZvoUjAPVja+srbweUP8rH1tK6Jww4Dwb65WfXbsq7AyMyOXPn6ONVxYXyseZa+fTqVbKusjSt60PhEDACPeMT8jvXKOX3n+EuAGooKZTPtNTLp1fXSXNZMXgIIIAAAggggAACCCCAAAIrSIBAchIbW4PJOmpaU3LozxpMzsvLk4KCAinKnZK57t/L2Dvfk8muPyzYak5JgxSt+7IUb3hackqbklgiVpWOAremZuRPPQNypL1T3uodEvenr3JjMbmrvEQeX9sgjzTWSG1RQTpWYcWVaWZuTtqHbsnRqzflD139nqOPTbqSJ1obZCvpSlZcH8mmCo/NzMj5gRH5dUeP/KFrQLo9RikX5eXKpupy2dXWKFvrq0WPXUwIIIAAAggggAACCCCAAALZLUAgOQXtq0FkzfGsKTl0VLL+Z6bZ8V6Zuv4LGXv3NZnqObVg67llLVK04W+kaP2XJaeoJgUlY5XpJKAfvjrdMyQ/au+Q0z2DMu0a/pcjIq3lJfLE+wFlHeHKtPQCmudaRx//4nq37+jj+uJCJ4fsp1pWOQ8BmBDIJgEdpfz7G/1OUFnfpNCULvakxyft/59pWSVrGKWcTc1PXRBAAAEEEEAAAQQQQACBBQIEkpepQ8yOdsnE5ddl/OIPZbrv3MKAckWbFN/3dSm66wsSK+CjXMvUREu2WU2NoAEaDSj/qXtwwYfadIxfS3mxPL6mQR5tqpGGkqIlK9dK3dDU7KxcHLzlfDjvRLf36GMdjbmxutzJfbylvlJK8vhY4krtLyul3uPOKOVbTkBZPyzplRPcGZVfVSa725pkW0O15OfoIzEmBBBAAAEEEEAAAQQQQACBbBEgkLzMLTkzcl0m2g/LePthmRm8uDCgXL1BSu5/VgpbH5NYDikOlrmpUr75mdk5eWdgRP7tYof8sXtA9CNY7ml1abE81lrvBJSbS8lNmuwG6R2fdPLD/up6jzP6WAPK9qT5YT+1epUzAnkto4+T3QSsL0MEdJTyf9/odz7Qd65vWDT1iz3V6Uj95jr57JpV7CsZ0q4UEwEEEEAAAQQQQAABBBAIEyCQHCa0RH+fGb4s4+f/RcYv/YfMjlxbsNW82vul9IH/UwpWf2KJSsNmllNgdk7kwuCI/PBCh5zoHpBbUx98oFHL1VRaJJ9dUy8fb6qV1bxGvqim0tHg7w2MyM+udTvB+5seuWCLNRdsTYWTZuQjdZWi/2ZCAAERM0r5zc5e+UNXn+co5fycmNzz/ijljzbUiI5aZkIAAQQQQAABBBBAAAEEEMhMAQLJadZuOip57J3vysSV12V2rPuD0uXkS37DNim5f58UND6cZqWmOKkSuDQ06oxQ1jy9Q5NTCzbTWFIkn265PTqWvKTxtYCOqPxtZ5/8uqPXGX087TH6uLG0yMn5+vFmfOPTZe6VKNA7djuf+K87NZfykEzrEzFrqikqkI811cpjrQ3SVkE+8ZXYT6gzAggggAACCCCAAAIIZLYAgeR0bL/ZGZnuPyej73xXJq/9TOYmBudLGcsrkYLmj0nx5v9d8us+nI6lp0wpELgyPCqH2zvldzf6pX9icsEW6ksK5ZOr6+STq/nYWxD9xMysvNs/LD+/3uOMPu72GH1cmpcnm2vL5cm1DfJAXRWjJ1PQl1lldgvoKOULA7dERylrLuXOW+N3VDg3FpP1laXyxXVN8nBDDaP8s7tLUDsEEEAAAQQQQAABBBDIIgECyWncmHMzEzLdc0rG3vmOTF7/tcxNj30QUC6odHInF2/8muRVb0jjWlC0ZApcGxmTn1y6IW929kjf+MIRyquKC+XjzbVODt91laXJ3GxGr0vTVejo42OdOvp42HOkJOlCMrqJKXyaCmje8T/oKGXNpdw/LJpKxp6qC/Nle2OtkzpGg8tMCCCAAAIIIIAAAggggAAC6StAIDl922a+ZHNTt2Sq6w+3A8qdvxWZ++AjbDnFq6Sw7QtSvOFvJLd8bQbUhiImQ6Dj1rj815Uu58Nw9sha/cjVjqZa+XRLndxdWZaMzWXcOsZmZuTd/hH55XXNfTzoOfq4LD9XPlxXKY+36ujjSsnPIXdrxjU0Bc4IAX0b4OKgjlLucQLLevyyp5yYyF0VpfLFtiZ5pLFGyvLzMqJuFBIBBBBAAAEEEEAAAQQQWEkCBJIzqLU1xcVU55sy9u4/yWTX8QUlzyltlqK7/0KK1/+F5JQ2ZVCtKOpZLbdFAAAgAElEQVRiBLpGx+Xo1Zvy82vdcmN0YsGqaosK5JHGWvlsyyrZUL0yAspdoxPym85e+c2NXucjel55WptLi2Vna72Tq7W5tGgx/CyLAAJxCugoZU158evrmkt5WCY98pNXFubLIw01TooZ/VAfEwIIIIAAAggggAACCCCAQHoIEEhOj3aIqxSz4z0yefXnMn7+n2Wq588Lls2tWCvFG74ihXd9QXKK6+JaLzNnroCOSv75tR4nqNxx64MUKFojfXX8o4018tiaetlYXZ65lfQp+ej0jLzdP+y8Pv8n39HHefLgqkp5orXBGYWsOVqZEEBg+QScUcpDt+TNjt73RykvPG6ZkrWWl8iX2ppke1ONVBTkL1+B2TICCCCAAAIIIIAAAggggIAQSM7gTjA7ekPGL/+nTFz4N5nuf2dhQLnybinZ9D+lsPVxiRVkX/Awg5stpUXX0X6a7uL1K11ydWRhYKaqMF+21VfL4631sqmmIqXlWIqV3xgdd/Iea/5jHX08Mzd3x2ZXlxU7qSs01UdjSeFSFIttIIBAnAJ9ZpRyR4+c7R2WCY9RyhpEfqihWj63tiErH4jFScbsCCCAAAIIIIAAAggggMCyCBBIXhb25G50ZuS6TFz8dxlvPyIzQ+0LVp5Xc58U379PCld/UmJ5vMafXPn0XdvAxJQTZP2PSzfk0vDogoJqQGZrfZUTYL2/plxiGTQ699bUjJzrH3JGMf6pZ1B6xham89CKVhTkyUdWVTmjjz9UW5FR9UvfHkXJEEi9gI5Sbn9/lPJ/O7mUvUcprykrll1tTfJwQ430T07KsY5e6R6blJL8HNlcUyFbVlUxejn1zcUWEEAAAQQQQAABBBBAYAUKEEjOokafGbos4+dfc0Ypz45c/6BmsVzJX/WglH74/5D8xu0iMT4qlkXNHliVoclp+X1Xn/y4/YacHxxZMG95/u10D4+vbZQP11akdboHZ/RxR6/8RkcfD47IrMfoYw0uPbG2UR5tqpH6YkYfr5Q+Tj2zU+D2KOUBeVNHKfcPyfj07B0VzYnFRM9m067jQV5OTB5trJH/7b61sqqEh6fZ2TuoFQIIIIAAAggggAACCCyXAIHk5ZJP4XZnBs/L2DvflYkrR2V2rHt+S7HcIslvelhKNu+V/PqtKSwBq043gZGpaecDV4fbO+Wd/oUB5bL8PPlwXYUzQvmBukrJz0mPBw1aZn3NXT+c5zf6uNKMrl6ro6szP11HuvUbyoPAcgtMWqOUr/uMUnaXs6EwX/7HXfXyuXWrJS8vb7mrwPYRQAABBBBAAAEEEEAAgawRIJCcNU1pVWR2Wqb7zsroO9+VyWu/kLnJwfkZcgrKpWD1J6X4vq9L3v/P3nvHxnWebZ/XnOmF0zgccoZNJCVSxUWR3OTeHTuSneY4xVHyfu8XG4sPiLEfsDD2r/1n8S2CXSzg7C72c7zIm9iOE8dx4kSyEzuy414l2bIqxd6GndP7nDOL+xnOkEORMiW2meF9A4Qk6pyn/J7D4TnXuZ/rrr6iUgnwvBYhEM/IQpR9pceH0zOhoiPMWo0QY+9pcgtrCL16YwRlyj4m6wrhfbxI9jGVyaMCXF/fUod9tU64jDpeaybABDYBAcpSPkZZyqNTODMTQnyRLGXCYJJUuNluwHdbauF2u1lM3gTXBk+RCTABJsAEmAATYAJMgAkwgfUhUCQk9/X14YMPPsCjjz6K48eP4+mnny6M4pprrsHPfvazolElEgn88pe/RE9Pj/i+0WjEE088gZaWFhw+fBiHDh0S3z9w4AD279+/4hnFYjGcPHkSJ06cQFNTE/bt2webzbbidiu5gaycQGbyC5GhnPK9h2wmMScoG5yiGJ+h/fvQODoqGQPPbQEB8iI9NR3Cyz0j+HJq7iWD+DnWqEUxPvIYJusLk0a95vzCqYwQtkk8/mIqACoauDAqrVjgmkPlDphAhRKgLGXygH+ucxATsQt90lWKgnatgm/WO3DVliZYreyVXqGXAk+LCTABJsAEmAATYALrSmAqkcLZ6TACqZSoybHNbobXbFzXMXBnTGCjCRSE5EAggF/84hdobW0VgjEJyUeOHMHPf/5zGAyL+wzmheS7774be/bsKcyFBGkSkqkdOuapp57CwYMHhcC8kmAh+fLpZdMRpMc/zQnKox8B2Tm/SclUB0PLfhi2fgdq65bL74TPLDsCGUXBWX8Yf+oewfHJILLzvEYNGgnbHVW4t6kOe2psIAuM1YwsgNFoQghCH41Oi+zjhdbH5IG6ZTb7+IZaB5wGzj5ezTXgtphAuRLoCUbxwvkhfDI2c8EUlHQayaAfVsi4d8dWPLRrK7xV5nKdKo+bCTABJsAEmAATYAJMYIMJyEoWH4/P4LdnB4sKQtea9PhOmxcPbPFs8Ai5eyawfgQKQvLLL78Mu92O3t7eFQvJJCJT5LOQn3nmGezdu7dIbL6cKbKQfDnUis9RkgGkfe8jcf5FpCaOFv2n2tIoxGQSlSVL/co74xbKhoCShRByX+oawdGJGWToG7NBFhftdovwUN7rtos3rysJKgCYyz4m7+MAZhLpC5pz6LW4rs6JexrdQszmYAJMgAnMJxCXZbwxOI5nzw6CdljMj0w0ioR/Giq1BK3ZgnpXNb7R1oC7Gmvg0PPLKL6SmAATYAJMgAkwASbABC6NQFcggt91Dom6Qwujw2rEo+0N+Jqn5tIa5aOZQJkSEEIyCb9er1dM4dixYwUheb61xeOPP36BELzQ2qKtrU1kMD/33HPweDxFQvL8f18uKxaSL5fchecp8Smkht5EoudlpKdOFh2gsbXC2PFD6JruhWTkD8PVo14eLfWFokJQ/mR8pkigoSJ8W21m3Ntci+vcDtj0yxeUSZcW2cdjuezj7kAEc1J1jotGUqHFasbXm+twXa2dBZ/yuFx4lExgwwiEU2l86pvEWwNjmIgnoZdUqFEpQCyK8/4QRmVAazRDYzRBpdGg3mLEQy0e3N5Qsy6WPRsGhjtmAkyACTABJsAEmAATWFUCn4z78cypPlA9n4Xh0kq4z23FA231bL26qtS5sVIloOrt7c3O90WeLyT7fD4hBi9lc0FCMonGDz/8sLC/IL9ksrmgNlhILtUlLx6XEhtDsv/vSPS+goz/fLGg7OiAcee/QVd/OyQ9e1GXx4qu3igHwjH8uWcEH45OFxW10kgSWq0m3NNUi+vrHHDqdaAifpPxJNJKFk6DtiACF2UfTwYwk7ww+5jsKm6oc+LuBjfaHZbVmwC3xASYQMUTUBQFZM01Pj6OdDoNSZJEcb2QDBzzR3E0lMBYOguVNFc8tLnKhO9urcdN3mro5n2/4mHxBJkAE2ACTIAJMAEmwAQuiwA9E//3U32g4s8LwyoBt9p0+HqDC7W1taJ2GAcTqGQCql/84hfZfLG8/EQXFscjz+Nnn31WFNIj+4ulgiwsSEDOB1tblM+lI0eGkeh5Bcn+VyGH+osF5epdMF3xGHTeW6DS8Idi+azq6ox0KBLHX3t9eN83jUg6U2hUrVKJDL86kwGUxUxCMoVZo0GHwyKKDnT6w+gm7+MFQ9FKKrTZLLiPsptrHbCt0C5jdWbKrTABJlCOBEhMjkajCIfDoL/nxWS9Xg+/ArwzFsB7vukLMkjabGb8sKMR19U6oSrHifOYmQATYAJMgAkwASbABNaFwHu+Kfy/J3tBiVILQ5VJY5taxkPNblzd3CAKPdP9KAcTqFQCBY9kmiBlHuczkudPeH5GMhXgowzmJ598skhUnl94j87NF+qj7//qV7/CY489dlERejmA2dpiOZRWdgyJyImuPyIx8DqUqG+uMUkLrXsPTLv+M7SefVCp1CvriM8uOwK+aAKH+0fxzsgUgotkFhdNKJtFVsn5lqrUc9dKtUGHGz3Vwqt0q42zj8vuIuABM4ESJiDLsshKpqKharVaZCbnb+Lphdhr/WOiuOf8TBKy1NnhsOKR9gbsdvHOmxJeXh4aE2ACTIAJMAEmwAQ2hAAlRz13bhBfTAUX7T8djSDpn8a2ahsO7tmJG1saxb0oBxOoVAJLCskkHuc9kik1n7KRW1paxBbSp556CgcPHhTZx2Rnkc9ovuaaa4S/MgVlJx89mivmtpi/8uUAZSH5cqhdzjlZyIFuxDt/h+TQmyA/5XyoNCZo6/bBuPOn0NVeczmN8zllToB8oV4fGMdbw5OYXmRrT356ciIOOZWC2VqFdqdNeB9f43agSqcpcwI8fCbABMqRgJzNit0Th/vH8OmYH6HUnNUOFRXd7bLjO1vrsdPJBT7LcX15zEyACTABJsAEmAATWG0CZ2dF5C9JRM5mgawClUpCVqWCBllk4zEEp6eRlTPQmExoqa3B96/YhjubaiGpeM/baq8Ht1caBIqE5OUMiTKMqTgf2VaQL/J6BgvJ60kbgJJGZuY0Yp0vIDX8DrKpUGEAkt4OXf1toiifxnXVOg+MuysFAoPhGF7sGhYZyouFPp3ETj3w0PYW7Glp4u09pbBoPAYmwASQkhV0BiIiQ5kqb5PHez4sWrWwuniw1cO7JvhaYQJMgAkwASbABJjAJiZwZiaMZ88N4tR0LhOZ7Bhvr7XjBqsGsWAQUlZBLCPjnTE/3h4PQNIZRKHnGrtV1BP6xpY6UD0gDiZQaQQuWUh+/vnncdNNN4ns5PUOFpLXm3iuv2wmjszk54iToOx7H1k554VLIRlroGu6F8at34XGuX1jBsi9bgiBhKwIIebXZ4o9tfOD2WaQsL/aiPYaJ1wuFxcd2JBV4k7XkoCS9CM19KawA8oEugG1DlrXbhjbfwBdw21r2TW3vQoESEA+PRPC4b4xfDEZQIayTGbDrtfiZo8L32ipQ6OFawOsAm5uggkwASbABJgAE2ACZUOA7hF/e3YAJCZT0L3h15tq8c1WL3RQEAwGQfoUWaopUOHYTBh/HpxEMCtB0mhh0KhxrduBh7fWo9VmLpt580CZwHIIXLKQvJxG1+oYFpLXiuzy2lVSYaTHPkHi/AtIjX2c29oxG5LZC0PrARhaHoTa1rq8BvmosifwydgMnjndh7HY3MsFmpRGBew1qfGgywi7zYbq6mpYLOyJXPYLzhOYI6BkkOg7hMjR/w3ZVO4Gs/B5aN8B41X/Babmu5hYGRCgIqKfTwbx2sAYTi7wvnMZ9biroQb3NtWi1qQvg9nwEJkAE2ACTIAJMAEmwARWQuDUdAi/OTuAc/7cPT5lFd/fXIeHWj0waXLex1TgOZVKIZPJFOpzdIbj+F2Xr3AeHddut+DR7U3YU2NfyZD4XCZQUgRYSC6p5SiPwYgsvJF3ET//R2QmjxcNWl3VDMPW78Cw5X5IlobymBCP8rIJkMfokcEJ/KVnBP7ZCrZaFbDVoMbtVg1aLEZRtdbhcMBs5jexlw2aTyw5AnJoALHTzyDR/fIFY8uqjUDTt2Da/T/yC5SSW7mlB0RFRD+b8OMfA+NFDwB0Rp3ZgK831+LOhho49bxFsYyWlYfKBJgAE2ACTIAJMIFlEaA0OfJC/u25AZz3R8Q5VCx+/xYPDrR4YNBIX9nOQDiGP5wfxnu+OfvHeosR32mrF/eRVOiZgwmUOwEWkst9BTdw/Ep8EqmhI4h3/RmZmVPFgrKtFYb2H8DQdC8kk3sDR8ldrzUBehvr8wfw5aAP0XgcdrUKLp0aWq0WJpNJCMgkJlPRTg4mUO4Esumo8I5P9h1GcvAI6MXaYhFz3o7M9v8Kj6de/BxwlA8BKiL64eg0/jk0gd5gtGjg9CDwYIsHt3pdXDi0fJaUR8oEmAATYAJMgAkwgYsSULJZfDEVxLNnB9EdzInINUa9EJD3t9RBJ321iJzvwJ9I4ZVeH17u8RX6dOi1uKvRjf1b6kA73jiYQDkTYCG5nFevRMauREeR7H8Nid6/IhPoKhqVxtEO446fQt9wB1R63s5RIku26sMgMTkSiWB6ehrpdFoU1tNoNKIgJ4loJCKTsMzBBMqRAInF6YmjSA29hdTox1BiYxedBrn+hNTNiHoegXfXfXBUu8XPA0d5EZiIJ/H2yCTeHp4CFRedH1usJpFZckNdNYzLyE4pr5nzaJkAE2ACTIAJMAEmsHkIyEoWxyYDeO7cIPpCuSQCt1Ev/JAf2FJ3WVnEGUXBB6PT+M3ZQUzGczaQerWEvW4Hvretnos6b57LqyJnykJyRS7rxkxKjgwh0fMKkn2vQg4PzA1CpYa2+goYd/4UuvpbodJwdt7GrNDa9kqFBkhETiQSkGUZKpVKiGd6vZ5F5LVFz62vAQElNo6U710kh95EeuJzZFOhZfeSlrOYCsqIyGbUbrsJtV87CEvD9cs+nw8sLQKjsYSw8Hl3ZAr09/mx1WbB99sbcI3bcVkPGaU1Ux4NE2ACTIAJMAEmwAQ2F4G0ouDoRADPnxsE2VJQUF2Mb7fV4/7mWkiqlVlRnJ4OCauMfNE+ap/uH3/U0Yhrax2bCzbPtmIIsJBcMUtZOhORQ/1IdL2IRP/rUGKjhYGp1AZo3Hth2nEQOs+NgMQZeqWzajwSJrDJCSgyMuEBpIbeRGr4X8hMn0JWSS8KRTJUQ+veA+jsSE9+DiXYXTguCwmhmIKJQAq0A85qkuBweWHdegD6rd+Cxta2yUGX7/SHI3FRkO/D0RlMzWaW0Gw0koRdzip8b1sDrnbZyneCPHImwASYABNgAkyACWwiAilZwSfjM3ihcwhDkbiYucdkwHe31uO+5tpVI0Ftv9g1jLeHJwttes1GfKvNizsba6C/BNuMVRsUN8QEVkCAheQVwONTL0Igq0AOdCHe+QKSQ0egJGbmBGWdFTrPPhg7fgRt7bWMkQkwASawIQSymTgyM2eRGn4LqeF3kJknCBcPSAXJXAdd3Q3Q1V0Hbc1eSFWN4pBkaAT+nrcRm+yEnJWQMrQgqXYiO30Mmol3YMiMwGKQoNOooLa2wNjxQ+ibvw7J6NqQOXOnKyNA/nl9oRhe6x/Dx2MzCKbmXjZQAZbdLruwvNjhrFpZR3w2E2ACTIAJMAEmwASYwJoRSMoKPhqbxu/PD2NkVkQmcffhbfW4p3H1azxRUee/9Y3ipe4R0P0khV2vxZ0NbuHBTFYaHEygXAiUpJAci8UQCAQuYJhMJtHb24uenh54vV587WtfE0W8OEqYgJKGEjgLufclyOMfAOmccT2FSu+EVHcz1M0PQXJeWcKT4KExASZQKQSyqSCyMycgj74LZfJTZJfyO5Z0UFmaILmugeTaA8m5CypDzaIYyM6F/MGj0ZynGnmEkye4PjMB3dhr0Pvfgzoza40haSE5r4B66w+hrr0ZUKkrBe2mmkdayaI3HMMbIzP4fCaMeEYuzN+sUWOPy4r7G1xosRg2FReeLBNgAkyACTABJsAESp1AgjKRJ4P4y8AExuMpMVyPSY9vNtXg1rq1s5vIZLM4OhXC73vHMDHbr1aScJXDjG82u7HVyhagpX7t8PhmtbwsGZuWWExNTeHYsWMYGJjns7tgjCQgNzQ0iCJeHKVPQKUkoY93omrmCAzRk1DN2zIuaxyIWa9F1H4bUobm0p8Mj5AJMIGyIqDO+GGMnIQhfAz6WCfU8twLrfkTUSQjUoYmJE07kDRvF9nFitq8rLlmMhnE43HhE07+4IWCkzoJplQ/rNOHYYx8CSD3K1dRWxC3XI2I424kTduW1QcfVHoEUllgIKngs5iMnqSCzLw7Koukwi6jhGvMarg1K/PXK72Z84iYABNgAkyACTABJlB+BJJZ4HRcxjthGQE5d+NWo1HhlioNrjZK6zKhoZSCN8My+pJKoT+PVoU7qjToMKzPGNZlotxJxRIoyYxkok3Zx5OTkwgGg8hr3alUCj6fT3x5PB5cd911qK1dPe+ail3lEpqYkgohPfqxsLxIj39SNDK12Qt9y37oWw9AY9taQqPmoTABJlBWBMhaJzKE1NBbSA6/hczUSWTlXLXkhSHpHdDW7BY2O/Sltm+DSn35W8sURRG/s/Jicr4/JRlAavhtxM+/IMaTD8nsgaFlPwxt34Ta2lpWmHmwcwQiaRknpgJ4tX8MX04Fi9C4jHrc0VAjtkl6zZyhzNcNE2ACTIAJMAEmwAQ2gkA0LePtkUlhL5Gvd9FUZcIj2xpwW/362s6NRBJ4qXsYR4YmCig8ZgMeavXgrgY3jBretbgR1wj3uTwCJSsk04M4ZXeFw2GR4UVB4nJfX5+wtyAB+dprrxUWFxzlR4A8k5Mj7yDR9UdkJr8omoC6qgn6tm/DsOUBqGd9SMtvhjxiJsAE1pNAVk5A9nciOfyvXLE8//klu5eMbmjrri+IxxrrlnUbqhz1IdnzVyR6X4EcHiz0S0X4DB0/gr75PkgG57qNhztaXQLkmUyVv/8xMIazM+GixuvMBtzXVIvb612oYR+81QXPrTEBJsAEmAATYAJM4CIEIukM3hqexJ+6hzGTyOlLzVYTvr+tAbd411dEzg8zlEqLuht/7B4BFf6jsOm0QtQ+0OoRhf84mEApEihZIZlgUWaXLM/5DpKwfPr0aZw8eVLYWtxwww1wOvmBuxQvrOWOSYlPIDn4TyS6/4zMzJmi09S2VhjbH4G+6V5IprrlNsnHMQEmsEkIZGmHw9QXSA69iZTvQyiR4cVnrpKgttRD5705Jx7X7IZk8mwoJTnYjdiZ3yI5+AZoHiLUemhdV8O06z9B570VULEdwoYu0go6n0mm8NHoDP45OIHuYLGVSoPFKIqq3ORxwaHXrqAXPpUJMAEmwASYABNgAkzgqwiEUhmR+fvnnhEEkjkRucVqxg86GnFj3cbqSbKSxcfjM/jt2UH4onExNq2kwlUuO37Q3oDtDi7g/FXry/+//gRKWkheiIOK8JGIfOLECTQ1NWHfvn2w2WzrT417XHUCCmXp9b+KRM/fkAl2z2tfBY19Gwzbfwx9052Q9Bv7Qb/qE+cGmQATuCQCSnwKqdEPhXicHj+KbHJm0fPJnkJta4POe5MQjzXOXSWX6UtZ1OmJ44if+TVSvg8K85D0dmi9t8LY8QMhenOUL4HJeBLvjkyJDJiBcKxoIlusJnyrrR7X1zpg0WrKd5I8cibABJgAE2ACTIAJlCiBYDKNN4bG8ZceH0hQpmi1mfHD9kbcsMEi8nxknf4wnjs3iC/mWaSV4jhLdJl5WOtMgIXkdQbO3V2cgBweQqLnz0j2v1a07Vul1kFTfQWMHT+Crv42qLTLK4DFvJkAEyh3AlnIkRGkhsiy4k2kp75ENpN7W78wVFqLEIx13huhq70Oakc7VJrSr35MVj+p4bcQP/8iMtOnCtMi33hD64PQtz4E9Trab5T7FVOK4x+LJfDm0CTeGZkqZJvQOCnnfJu9Cg9vrccetx16NRdYKcX14zExASbABJgAE2AC5UfAn0wLu7G/9o6CrC0o2khE7mjE9bWll6Dmiybwp+4RvDE4XoBdZ9Jjf4sH9zbVwsS+yeV3EVboiFlIrtCFLfdpyaE+JM7/AYmBN6DExgrTIVFIV7sXho4fQuu5ESpJV+5T5fEzASawgAAVxpMD3aJQHhXMy/jPLcmIiuVp3Huh89yYK5Zna4VKVZ5inBwZFjY/ib5DRTYdlFlt2nEQ+qb7oNLzLpxy/oEZicTx94FxfDA6DcpWzodGUmGnw4qHt9XjapcNEtualPMy89iZABNgAkyACTCBDSYwk0iJIsh/6xtFPJOzS91qs+BHHY24ttaxwaNbuvtwOiPE7xfPDyMx65ts1WmEj/NDrV4u3FyyK7e5BsZC8uZa7/KabVaBHOhEvPMFJAffgjJvC7tKZ4W27gYYO34IXd31uXkpaZAART6jKol9J8trsXm0m51ANh0W2cYkHKd87xftSFjIRjLVQuvZB13dDdC690JtaagofHKgC7Ezv0Zy6AiyqZy/Lll1aGv2wLjr36Dz3lJR891sk1GywEA4Kh5uPh7zI5BMFRBQhW4Skr/V5sUup3WzoeH5MgEmwASYABNgAkxgxQSmEykc6hsVX8lZMbbdbsGj2xuxp6Z0ReT8xOVsFp9NBPDbswMYmrVGo6SDK6ttwjd5J98jrvga4QZWRoCF5JXx47PXgQCJw5mpU0icfwHJkXeRTc8VLpIMTpGBmM0kIAd7kc3EIBmqod9yP4ztPxD/x8EEmEBpElAS00iPfYzk0FtIj38K8j9eNESxvEboGm4TL4401VdBMm5MdeX1Ikn2HenxzxA7+x9Ij35c6JYysHUNt8PY/n1oXFet13C4nzUgkFYUdAejeLVvFJ+N+xGdzZahrsgzmbJl9m/xoMNhWYPeuUkmwASYABNgAkyACVQeAdrxRVYW9MKe7rUotjsseLSjCbtr7GU14fOBCH7XOYRjE/7CuFusJvygvRE3eqrLai482MoiwEJyZa1nRc8mm44hPXFMCMpUmCqr5CquLhqSBrotB2C+5n+GRs+VTiv6wuDJlRUBOToq/IAp8zg9dQLZdHTR8YtiefZ26OpvzYnHju1Q6TbfzzKJ7anBfyLe9UdkZs4WWEnkn9z2TRhbH4JU1VRW1wAPtpgAbVs8OxMSDzzHJwJIzT700FEOvVY8KNzXXItWK9cG4GuHCTABJsAEmAATYAJLEZiIJ0VRvdf6x0BZvRQ7HFX48fYmXOUqT3s4qrNBvsn/GJjzTa416fGNLXW4t7EWFh0XbOafiPUnwELy+jPnHldIQEmFkB79EPHO34ssxqVCtu6Cesf/AEfrbdBo+AN2hdj5dCZwWQTohY8c7BHiMWUeZ2bOALM3dgsbpGJ5WtdVoqCmtu46kDcw29TkKIlCpF0vIdF3GEpstIBObdsK086fQt9076YU2i/roizRk6JpGV9OB0WG8ompIHKPP7moMepxe30N7mysQaPFWKIz4GExASbABJgAE2ACTGBjCJDg+vKs4Jq/hyILiIPbm3BFdXnbhZFv8hsD43ixaxix2R1sVVoNbvJW49KXJdsAACAASURBVJutXjTwveHGXHSbuFcWkjfx4pf71ClTL372t4idembRqSRkHUKarbC0fh2eHXdB52Cbi3Jfcx5/eRCgLOPM9Ckkh95Eyvce5FD/kgMnexpt7XXQ1d+S8zuuai6PSW7EKLOKKDwYO/MfSA29CbK/oFBpjNC698C446fQeW/eiJFxn6tIIJTKiC2Mfx8Yw5mZcFHLdSYD7mly49Z6Fzwmwyr2yk0xASbABJgAE2ACTKA8CYxGc1m7rw/OZe1SrYmf7GiqGD9hyrA+NhHAs2cH0D/rm0zFmWmeVECw3MXy8rzyNu+oWUjevGtfETNP9L6CyEf/C7LKXLGi/MRiSQVTIRkqFeCqtsPquRI6KtDluVFsk4fEWcoVcRHwJEqCgJKYETsEhN/x2CdQ4hNLi8emWlEwjr60NVeDiudxLJ8ACfXkLR07+2zRrgwS5XUNd8LY/gg01Vcsv0E+siQJ+JMpfDQ2g38OTqArMFcbgAZLWckPbKnDvrpquIy6khw/D4oJVDKBoUgcR4YmxMuelKzAazbgjgYXrqt1VvK0eW5MgAkwgZIj4Ism8FLXMP45NPfscWW1FT/d0YwOR+XZ4nUHI3ihcwifjs/5Jm+xmvD9bQ242VvZNWRK7uLbxAMSQvIzzzyDo0ePwmg04oknnkBLS0sBCf0fxc9+9rOLYkokEnjuuefw8MMPw2634/Dhwzh06JA458CBA9i/f/+KMcdiMZw8eRInTpxAU1MT9u3bB5utPL1uVgyDGxAE0qMfIXL8fy/yDs2jCcUUTAYz0GoAh0UDi0ESorJKbYDa3gpd3Y3QevZBW30lbwnn64kJXAYBJTaG5PDbs37HXyCbKs6eLDSZL5bXeJfImNU6d0Kl58/uy0BedIoSn0Ry4HUkul9Cxn++8H9qSz0MW78NQ8uDkCwNK+2Gz99gAlOJJN4bmcabQxOFDJT8kJqtJjzU4sH1dU7YdNoNHil3zwQ2BwEqfvT8uUEcnwwUTbjGoMO327w40OrdHCB4lkyACTCBDSYwEonjj10jeHM4JyKrAOGFTCLyNnvlFiueiCXxcs+IqK+RD7dRj/uba3FvUy1ser4n3OBLs+K7Vx07dizr8/mE0Evi7+joaEE0pn8fOXLkAnF5MSokOPf29uLJJ5+E3+8XbZH4TALzU089hYMHDxYJ1JdDloXky6FW2ecoqSAS3X9B7OSvkE3NvZVLqV2Y1rQjFs/AmDiPKtUMzAYJEv12mR8qNdQWL7R1lKm8D9qaPZBM7sqGxrNjApdLQMlADvUhmfc7nj4NZOVFWxPF8hxULO8O6Lw3QWPfJiwYOFafgBweQOL8i0j0vVqUCa62b4Np53+CvvleqDSm1e+YW1xXAuT999bwJN4dmcJwJGdrkn9oarNZhIB1Ta0DJo16XcfFnTGBzURAyWbxxuA4/p+TvYva/e9xmPHv2xvR7OLM5M10XfBcmQATWH8CtDOEPIPfHp4UnZPNw9dcNhzc0QS6L6r0iKQzIgubsrHJFo3CrFWL3WrfavOiuYrv/Sv9GtjI+RVZW8wXkvv6+vDss88KEZkyjC8Wx48fF+LxsWPH8Nhjj+H9998Xh+ezkElk3rt3L/bs2bOiubKQvCJ8FXtyNqsgMtmN6a5/IRWbgaxxImVsgcpUJ7LsDeokTMluaENfIDP2ycX9Wo0uaGuvha5uX67YF/u1Vux1wxNbHoFsJiYK5JFlRWrkHcjB3iVPlLRV0FCxvIbbhXistm6ZzQ1YXl981AoIKLJYp9iZXyM1/C9k5aRoLOeffA2MO38qbH04yp+ALxrH6wMTeM83BapOng+tpMIOhxXfbPNgd40dOkkq/8nyDJhAiRGgB/fDfaN4vnNo0ZFZlDR2mzW4r6MFV9TXQcs/hyW2gjwcJsAEKoHAYDiGF88P4x3flJiORlJhT40DP97ehBbr5hFQ6eUm7Y559twgeoPR3L0/IHyhyTeZsrM5mMBaEBBCMmUN//KXv8TOnTsL4u98awrq+PHHH19UCCbB+YMPPhDn/epXvxJC8ksvvQSPx1MkJM//9+VOhIXkyyVX+edls1mEw2FMTk4inU5DkiRoNBrodDqYTCaYzWbo9XooqRAy06eRHvtI2GJk/J3IKulFAal0VuEzqvPeCJ3nZmgcHZUPkmfIBAAoyQDSE0eFZUVq9GMosdEluRSK5ZF4XHstJDNv6d3Ii0hJhZEe/RCJzueRGj9aGIpkqIau6S4Ytz0CjXPnRg6R+14lAvQQRYIW+Sj7k3O/x4watXhwIMuLK1028UDBwQSYwMoJRNMyjk7M4JXe0Qt8y/OtZ2IxpAIzkPR6uGtqcEVtNXa7bOJnssHCu3JWvgrcAhNgApudQH8ohj90DeF937RAQS/Sr611CuF0s2bhkoj8wvkhfDw2U7g8iMUj2xpwi9cl7D05mMBqElgyI5myiPPiL2UckzhMthXzs5Pn+yLToFhIXs2l4bYulQCJyclkEvTCIZPJFMRkg8EgRGTVgk9QytiTgz1I+T5EeuxDpKdPI5sKLdotZfXRNvFcsb6bhcCs0hgudYh8PBMoWQJKbAIp33tIDb+J9MRxKMngkmOl4ni6+tvEl7ZmN0hM5igtArSeyf7XkOh+GZlgd2FwaksDDFu/C0Prg5DMntIaNI/mkglklCx6ghEc7h/DZxN+RGa3NlJDVVoN9rodeGBLbcVULL9kQHwCE1gFApTx1ROMCgH50/EZxDOLWzpRV+lIGEn/FNQGI7RWGzT6nHhMz/DVRr0QlXfX2LDLaUWNUb8Ko+MmmAATYAKbh0BfKIrfnx/Ch6M5wVSnlnB9rRM/7GgUhYg3c5Bv8p97RsQ9YT6oIPN9TbX4enMdHOybvJkvj1Wfe5GQHAgEisTgvB3F/O/PF5IXZi3T6Nra2tDe3i6yQdnaYtXXixtcJgESlcWN+7Jfv2UhR0eRGnlPZCqnJ4+DClktGpIGVMxKW3ej2L6vdX8Nkp6FtGUuDR9WKgSyMuTwIFLC7/hNZKZOLZmdDyqWV9UEHRXLI/GYiuVpzaUyEx7HRQjIoX4kOn+PxMBrUOK57X8kaWgc7TDu+nfom+4F+VlzlDeBpKzgnD+MV/tHcWwiAPp3Phx6HfbVOXFPk7uiC8+U9wry6EuVwGg0gdcHx/HOyBQm51nJCIPkBfeYFihwZ+LIxGMYy6oR1xmFoLxYUAad12IUwvLVLjs67BYujlSqFwGPiwkwgZIgsDDr1qCWsM9TjR+0N8Br3twicn6ByH7pzeFJ4ZscmN2tRrUzbqhz4ttb67GFfZNL4lquhEGoDh06lPV6vcK2gjKPqbjez3/+c/FnvvDe/Ixk8j8mK4uF2cnzxWYqupdvh7KW85nKX+W1/FVA2driqwjx/68WASUxhfTYZ0iNfoj0+KdCcFsqJGON8FPWeW6Cru563tq/WovA7aw6gSw94Po7kRp6E6nht4syVRd2RuIiiY26xruhq79VFMuDiot4rfqirEeDShrpqZOIk3/yyDvIKrmCHFSAT1d7HYw7fwJt3Q3rMRLuY40JxDIyTk4FRTbKiakgKJMyH5T9eIu3Gnc2uvlBYo3XgZsvfwJkF/Ph6LQQkfO+kzQrs1aDK6utuKbGhnAsjtMT00hlZDg1KmwzSNhi1MFoMkHW6jGmSBhIyDjrD6M/HEM0nfvsXSzIkoYe8MnfnGww2mxmLpxZ/pcRz4AJMIFVItBN1g2dQ2JXCAV9Zt7kqcYj7Q3wmHiX8HzMShbiHvDZcwNFNkzbHVV4dHuTeIHJwQRWSkBkJJONxdGjR0VhMiqu19LSgrxvck9PT9H3STB+6qmncPDgQXFcPhZmLefbpP9fyl/5UgfPQvKlEuPjV4NAzlf5FNK+D4SwnAl0AdnFtzWqdDZoa66G1pPLVtbYtq7GELgNJrA0ASUNOTI0e11moba1QmMj0TdnhkUWFenJz3Pi8eiHUKK+JdtSaaugpWJ5lHnsvRnqqkYmX0EElFQQad97iJ97QVwT+ZCMLpGZbNj2PfaCr5D1purdVHzlH/1jODVTbNlUZzLgzoYa3FbvQv0m3wZaIcvN01hFAmRbcXI6hL/2+sSDeD7UKhVarGZ8Y0sdrqtzwqbTIJVKYXp6WhQcp51warW6UJ/DYrEU6nPISlYUxjw3E8a5QFjsHhgKx5FS5nYOLJwCWdN0OKpwdY0NV1Vb0Vhl4gKaq7jO3BQTYALlQ6ArGMHvOodwdNwvBk0v9Mj393vb6uFmi6AlF3KhlzQdSPYfD2+rx231NaDfaxxM4FIJTMWT4gVFkbXFchohgZksLci2grxn1zNYSF5P2tzXYgRyvsrdSI28LwpapWdOI5vOVUhdGJTtRxmdQlSuv00UuFJJGgbLBFaNgBwaQOz0/4dEz5+BbO6BVKU2QuPeC517DzL+s0iPH4WSzN14LXqdGpwiK1VkHtddB8qw56hsAkp0DIm+Q0j0/AVyqK8wWXpxQGKyoeVBSCZ3ZUPYJLOjbY2fjM2IrMrzgUjRrElEvq/JjZs8LtSa2N5kk1wSPM0lCFDufn+IfJB9+GjUj1hmLnu4zmzA3Q01uLXedcH2aarJEYlERAJOXkzWarXiGYm+FrNYI+uZkUhcCMriayaM0VgCc/sHLhwkeVtS8cyrXTaREe0xG7mQJl/NTIAJVDwBund5/tygeDlOYdFqcHt9Db67tR7k/8txcQL0EvPP3T4c7p8rnF5t0Am7swea6+A0MEO+hpZHYCaZwt8HxvG33lGxw+qSheTnn38eN910U1E28vK6XvlRLCSvnCG3sJoEspAjPqRG3s2JypNfgCwxFhXrJK3wmNVSsb76W6Ct2QOV1rKag+G2NhsBJSME5Min/+sF3sa0pYkyoOg9s0Z94dtmKpanp2J5jXdBW/M1qHRVm40ezxeAHOxF/NzzSA68DiWZr/JM/skdMF3xM+ia7oFK0jKrCiAwlUiK6uZvDk2CCtXMD8p03L+lTvgo8wNFBSw2T+GSCYzHkjgyPIG3hyaFoJsPEm/JV/Keplq025e+ZyMBWVEU8UVBmcmSJC17HGRJQyL2OX9ECMsknFDGz1IhqVTi5Q9tTyYbDNquzIX7lo2bD2QCTKBMCHT6w3ju3CC+mN0dUqXT4M4GN76z1QunngXQ5S5jJC3j7ZFJ/LFrCDOJtDiNrEGurXXgu231aLVx3ZvlstzMx300NoOnT/UV7k8uWUjeSHgsJG8kfe77qwjkfJU/Rcr3Qc5XOTK89EOAyQ1d3T5ovbdwFuhXgeX/nyOgZCDHJyH7O5GeOpHzOfafW5RQJKEglszCaZHEVlt6kaFvvBO6hrugqd4FlZpvwPjSIjU5Ka6l2OlfI+V7F6KAFGW2a83Q1l0P446fiIx1jsogQILZv4YnxQPFcCRemBS9bmqxmfFQiwfX1TpBD2scTKDSCQRTlLHvx98Hxop8JKkw0RXVVpGtRZ7FGml9t/+GUml0+SPCW5mE5d5QFGRXs1To1RIaLCYhLF/psmKrzQw7iyyVfvny/JhARROgz79nzw2Kug8UNp0Wdze68e02LxcmvYyVp5oZJ6eDeP7ckPjdkg96SUq+yXtq7JfRKp+yWQjEZRmv9Y/hP84MzD07kEdyuQBgIblcVorHmU2HkZ76EqmR95Ae/UjYYWRnrQcW0pH0dmhqdotMZSrYp65qZoBMAHQNZQLdyPjPQw6cF0XyKIP0YjYV87GFEmoEVI1wb78PtTvvh87ZwVSZwJIElGRAFOKLd/4emakThePI6kTffF/OP5kKLnJUBAFfNI43Bifwnm8a4/MyMLWShA6HBQe2eLDHbRcZKxxMoNIIkLXEmZkQ/tLjK2yXpjmSXLzFahYZ+tfXOWHXb/yODHpIm0mkcJb8lWeF5YFwDOTlvFSYNWpRrO/qGrsQxKmIH3mKcjABJsAEyoEAfT4/e3awUOOBPovvbarFt1q9/KJ7hQtIvz/+cH4Y7/nmdlE3WIz4ztZ6YRmiXecXpyucDp++DgToHoSykY8MTRS9dOeM5HWAz11sbgLCVzlAvsrv5Ir1zZxFNhNbFAplAWoc26H13gx9w+3i7xyVTYCuDyUyIgTjTKBTiMZpfyeU6GjB9/hyCERtNyLa/Dic7kY4nU7o9eyBejkcN9s5ctSHZO/fkOh5BXJ47q0zZbQbO34AfcsBSIbqzYalYuc7FInj1f5RfDg6XdjuSJPNZ2RSYbGrXeufkVmxwHliG05gMBzDK725az6SnueDPFuEknyQ6aG6VCOjZDEWS+DsTEgIy5RZNhJJQL5IXpBVp8VOZ5XwV95JhfssRi7cV6oLzONiApucwKnpEH57bkC8PKNw6HW4v7kWD7V6+IXYKl0bk7O+yYfm+SaTtRllfNNOHPaeXiXQZdwMvXDvDUaELd5nEwFQAsrCYCG5jBeYh16eBOTICFIjbwsLDMr8UxJ5b9Li+ZD1AGUn50TlO6BxXQmVen0LXJYn4RIddVYRa50R2cWUZdyZ+zM8sGTBxiVnotZDbfYCah2o4B7kOU9HOkfWViNU/QBSngeFiOxwOGA0lu6DcYmu2KYeFu2iiJ39LZKD/0Q2mdtWCJUkioaarngM+sa7xL85yp8ACVC9wShe7R/Dp+MzRVvoq7QafK3Gjvu31IkCXxxMoFwJUMGhfw1N4q3hSYzMeyCiTLfra524t8mNDkf51QtIyDKGwnFRsI9E5c5AGGRhc7GgQkuUrUw/0zsdVfBauHBfuV7XPG4mUEkETk6H8JuzAyBvZAr6rHpgiwcPtnhg1PA952qudTQt4x3fFF7qGgYJyxQGtYS9bgce3lqPrRepC7Ca4+C2SovAdCIlngVIQKaX1SQoFwW9tFbl7L5YSC6ttePRbDICSmIaqbGPkRp+F+mJo1CiviUIqCCZa4X1ha7+dmhr90LSOzYZrfKZbjYdhRzqQybQVcgwpqx0JT55aZNQqSEZXcJSQGNvh5r+dLQLv2Mq1qgk/Ij3Hkbs7LNALOfJndG6EHHeg7jrHhgs1bBarbDZbCwkXxp5PhpANhNHevI44md+g5Tv/QITuvZ0nn0w7jgIrfsaZlUhBFKygs5ARGQoH53wI5GZu3kkse1atwP3NdeKwl4cTKBcCITTGRwd9+O1/nGc9YcKwybbFsrS/Qb5ILvtFZOhS+IAeSoLK4xAGN2BiLDGWCrI/9lrMuCqWRuMDruFC/eVy8XN42QCFUKALHxOTAXx27MDha3zLqNe2Gztb6kD+cBzrD4B4n56OoTnz83ZiFAv2+wW/KijEde4WWtYfeql1yK9kO4ORPHB6LS4X5pfdDg/WnqpQzUjzGoJn0/4MRRLspBcekvJI9qsBIQn7tRJJGezlckPd6mQDE5o3Xuhq79NCDoSZadyrD8BJQ05Oi4sKfJZxmRNQVnnWXnpB7fFBqrSWaGxbxWisRCMSTi2tYHW+mJBVeKD/kmMD3chkYgjq6mCpDEKKwvKQrZYLOKLrS3W//KolB4pkz41/C/Ez/8BmelThWkJ/+SWb8C47WGora2VMt1NPw/yXqWtpYf7R/HFZLBoyzzdSN7oqcbdjTVos1k2PSsGULoE0oqCTn8EL/eM4LNxf9FAm6tMwgf5Bo9TbJuu5Agm0yK7L1+4ry8UK7L0WDh3g0YN4nNVtQ27qvOF+zbeK7qS14jnxgQ2MwElC+FV/+y5AbE7iqLGqMdDrV6QvRZ79q791bGYb3K9xSg8qe9oqGEhf+2XYEN6mEqk8MlYLvuYdjNRQsn8MKjVaLObcZPHKV4qeM1GUHm9QDiM3uFRFpI3ZNW4UybwVQTkFDLBbiHeCAsM8lVeYF+Qb4KyAzXVu6CrvxX6+tuhtrGg81V4L+f/s6lQwcdY+BlT8btQP7Kp2W3/y2xUpTFBbW26IMtYMtXNlvpZZkPzDiMxORKJIBAIIJPJQJIkaDQa6HQ6ISabzWbxPQ4msBICcmQYyZ6/INH7N9Df86G2NsPY8SPoW/bzTomVAC6xc8k/9vOJgLC8ODUzl8lJw3Qb9cJvlR7wugJRzCRTojDZdbVO3NHgEjebHExgowgMR+L4W9+oKCYUTs35INea9Lijvga3NdQIn+DNFko2C9q2eoaylWetMIYisQu3rs4DY9FqRHbala6cDUaL1cw+pZvtwuH5MoE1IiArWRyd9IuMWHrJRUGf0yRgkqWWenYL/Rp1z83OI0D2FlQ/4HDfaCGBgF60kpBMgj6tC0f5E6Bkka5ABO+PTuPYhH9RKyzyyL6u1oGbPC7scFYtumMrFouxkFz+lwPPYDMQoAJYQlQeeVdkLSvJ4uyaOUVHD421VYjKusY7hcCsUqk3A6JVmyNt55cjQ7MZxjk/YxKNldg4bfZffj+SDmpzXU4wJjuK2SxjydIAlXr1fxnTG8J0Oo1UKgUSllUqFbRarRCTWURe/rLxkV9NgHy+42f+A8mhI8imIrkTJI34vBH+yQ13fnUjfETZEKCMxk8n/PjHwHjBt3CpwZNr2o11TvxsVzNcps0n1JXNolboQCm75t2RKfxzaAJD4bmixjadFtfWOvB1tmYpWnnK2h6NJnFmJlQo3ueLJXCRun3ihdEupxVXVFvFA2ZTlalibEEq9MeCp8UESpIAff58Ou7H7zqHQEVQKerMBnynzYuvN9WK5xiO9SVA1kj0AvZP3SOiqCsF2YpQrYzvbWtAO/smr++CrGJv9KLgY8o+Hp0W9/JUuHd+kN3XNpF97BLZx8t5ccAeyau4QNwUE1gPAuSrnBa+yu8gJXyVRxfvViVBMtdB7yVR+S5oa3YLX12OWQKKDCUxVSh+R2IxicZKZFB4wy47iLPeCY1joY/xFqh07CW6bI58YFkRyGZiSI1/hvjZ3yI9+lFh7JK2CjrvzcI/WVOzu6zmxIO9OAHKZCT/tCNDE4Xtp4ud0WDQ4ttb3LizpV7sjOBgAmtNQGTPTwZEJtXpmVyRpvwD8A6nVdhY0IMw+2xefCUoU4kEHbLBII/l84FIoQjTYmdKqtwW9CtdNuxyVGFntRVekzFfh2etl53bZwJMoEwJ0Bb6j8dn8ELnEGgHCYXHZBBF3u5tri3TWVXGsElePDsTwvOdQ/hyam7X7VZbzjeZXspylAeBWEYWojFZV5B9TL6o4vzR0+9wsvm62VONDnsVqG7CcoOF5OWS4uOYQAkSyKYjOV9lYYHxvijwtlRIhmpo666HruFO6OquA/mbbpYQnII9ovBdwZYi2APyfr2UUGmrhHWIdl6GsfAxNroupRk+lglUDAF6GZMcPIJE1x+FBU8+JJMbhpb9MGz7HtRVzRUzX54IMBFL4q+9Pvx9cPwCPzXiY4SC66u0+HabF00eD4vJfNGsGQE5mxUFYl7qHhaZNvODrCtIQN7nqYbTUNk+yGsFmAT67mAUZ6dDOOuPoCcUAe1QWCp0kgTy1aRsZSpkSIU56SGVgwkwASaQJ5CQFXw4Oo0/nB+GL5oTkckO6+Ft9bin0c2gSoQA+Sa/eH4Y7/qmCiOidXqo1YM7G2pAGawcpUlgIp4UP2MkINMLYbK1mh8mjRrtjirc7K3G3hr7Zf+eZiG5NNefR8UELpkAFXeTgz1IDr8lspVlfyeyyuIF36iwm9Z1VU5U9t4EdVXTJfdXkifIScjR0ULxu1wBvPNQoj5klTmfxK8au0pjhNrSALW9vciaQjJ72Crkq+Dx/29KAnJ4CInul5Doe1X8vOVDbW2BcfuPYWj5Buhzh6MyCJBo9/SpvkWzG5R0CkokhHqDBndu34pbWxs3pR9tZax06c7CF03g1b4xvD0yiWBqTtwk/+7b6l3C15FsFzhWjwCJyJStTB7LlLFGQgNlPC0V9LC6xWouCMttNnPFFzdcPdrcEhOoPAK064HErRe7hjAWS4oJNliMwjaBxEmO0iIwFU/ir32jolZGvhAb2RvR79j9LR6RRc5RGgTIluQcZR+PTosdWrR2C4Puj270OHGTN5d9LK3QPoaF5NJYex4FE1h1AmR5ITKVh99GeurLJYvCqdQG4d+rb7xDCMsaR8eqj2X1G8xCSQZyPsazlhSZQCfk8ACyqbltrV/Zr6SF2uSGxj7rYTybaay2NILEZA4mwAQugUBWQcZ/DrEz/4HU0Fsg+wsRkgba6quEf7Ku4bZLaJAPLVUCJCY9e24QJ+dte8yPNZOIIxn0g4xWdRYrahwOfK3WIbbNUaaiWct2F6W6ruUwrplESggRrw+OCyEzH1adFnvddtzfXIudTn5ptdZrSdng9KAqROVZKwzaok6+p0uFVacRHpu0PmSD0VJl4s+DtV4obp8JlAgBeun0zsgk/tg1UngJTTtHHtnWgNtZRC6RVbpwGLRuZGv2cvdIwYZEK0nYXWMTa0c7Tzg2jsB4LIkPfNN4b3RKFNFbGPRCl9bolnqXsPhyreIOLRaSN27duWcmsG4EyMIhPf4JkkNvIT3+2WzhuEW6V6lBIqqu4XboG++CxnXlmhSGu5SJkxhFAnHekqKQZRyfvIRmVJD09qKidySeU7akpLddQjt8KBNgAl9FgKxk0mOfIH72OaTGPykcThnJVAjUtP2g+GzhKF8C9GBBXsnkb0jb3/OhySrQRMOIBv1IanTQmqugMZqgUquF7xpliNJWuutrnWjmbNHyvQA2YOR0zZFf49/6Rot8G8lOocNRhf0tddhb44BBI23A6LhLylajLHEq3Efi8jl/qJBxuBQdh147W7TPip2OKjRZuXAfX0lMoBIJ0H3C28OToogbFUWloHuAR9obcKuX7QHLYc3pheHz5wZxYl4CQavNjB+2N+KGOmc5TKFixkg/T1THgMTjLyYCmFnEcoqK5d3sceHm+mqQv/XynY+Xj4mF5OWz4iOZQEUQUISv8imkyALD9x7kUP+S8yIfZSqcRaKy1r0XKr197RgoacjxCcj+WR/jAGUbn4ccGUJWvnB7xlIDUWnNQiDW2LfNCsftDbeEHgAAIABJREFU0Ni2QTLxlqm1WzxumQlcSECJTyA58DoS3S+DilnmQzLVwdD6EAzbvissZDjKk0BaVnBucgbv9o9gOpaASQJa9RKaDRoEFOB0OIWTsQx86SxUUrG4R1sjr3bZcYs3l6Vs4Szl8rwI1mHUVFi8LxTFH7uGRVbU/KAt0Q801+FGTzVcRvZBXoflWHYXJPwPhHKF+0hYPh8Ig7LJlwq1SgW3ST9rg2HFDkcV6s0GqFa49XbZA+YDmQATWBMC4XQGbw5N4OVuH/zJ3GfAlioTvt/egJtZRF4T5mvVKBVjfbFrGO+MzPkmk73FgVYP7mp0w8y+yWuFHuRyPBZNCOsKykDuDl6YfWzWqrHTYcWt9S5cXWODU7+290UsJK/ZcnPDTKD0CWRJvA32iG3oyZG3c8WylvASFhm9NXuEqKzz7AP5BVMIb+ZQHzLTp8TfSRjSunZBpV/67aSSCkEOdM8VvyNbimAflKR/+dDUeqgt9TnBeJ41hWT2QiVpl98OH8kEmMCaEpBDA4h3vYhk/2tFuyGocKVp50+h3/IAVBrzmo6BG18bAtlsFqFQCBMTE0in05AkCWq1GjqdDkajEYrOgO5YWtz4UjZpaJ6XLY2IspRJDKSHyX11nKW8NqtUvq2OxRJ4rX8Mbw1PIjAv44YKuN3qrcYdjW4hSHCUPgESk2jb7RlRuC8sXg6EUkvXrtCrJfHZIGwwnFZsd1iKCgKR12p/KIb+WXsT2iJPWVeckV761wKPcPMQoN/5/xycwJ97fAUv+xarGT9obxRerRzlR4Ayyg/3jeJw/ygSmZyVEVlL3VpfjQdbPKJwIsfqEaDs41PTIbznmxLZ4PPvhfK9kJhP4jG9VKdaBOsVJSkkT01Nob+/H/SAMj/oIWVychLj4+Nwu93YuXMnLBbLerHifphAxRNQJSahmvoI0tRHUAVPA5no4nNWG5G1bkPWuhOquA+qqQ+LBGjFugNy678B9iugSoxBFemFKtIHVZT+7AUSk0B2aR+9ok5VamR1TsDSguzsl2JuAYxeQMMPkBV/UfIEK4NAVoYUPg9p8E/iMwb5XQaSBlnbLijNP4BSfW1lzHWTzYLu1ZLJJKLRKGRZLhKTDQaDEJbpbm48mcbRmRiO+6MYjl+YmVilkdBRZcQ1TjM6qgwwq9miYJNdSoXphjIyjvtjeGcyhJH4XCE9s0bCTqsRt9dUYZuFi/yU8/URSsvojiTQHU2iJ5KEL55CktLPlwijWkKjSYc2sx5WjRpnw3F8GYwXjpZUwK4qI75Zb0ejSV/OaHjsTKAiCNDP+PtTEfxzIojorODYZNLhgMeOq+38/FbOixyXFXwRiOH18SB8s7+jNSqVuHf7hseOrRb+DF7J+pIEOpHM4FggimP+KIZiF94zm9SSuA+6zmlCh9Uofi+ud5SskHz69GlMT08XicmKoiAejyORSMDhcKCtrY2F5PW+Yri/TUNASgehCZ+C1v8pNMEvIaVnLmnumawGclYNvbR8W4qsxgLZ2AzZ1AzZ2DT7ZwOyGi6cc0nw+WAmUKIEVHIU2uAX0I8fhiZ0pjBK+tlP269Fou4AZHNbiY6eh3UxAiQo030aBW1Hp+zkxSIqK+iKpXEinEJ3LIWoXCwe0Rb3Gp2Eq6v0uNKig1fPxfk2y5WXymbRE8vgHX8c56NzD05qFdBk0OAWhxHbzToYSDXkqBgC9BHgT8voS2TQF0+jL5bGZFqBsiCh6KsmrFcB+6q0eKDGDI2GPze+ihf/PxNYKwLhjIIPAwnxWZ6YfUHUYNDg6y4TdprXdrv9Ws2J272QwEA8g79PRXE+NvfC16tX495qE66qYjH5Uq8Zuj/uiafxRTiFruiF98fUnkurxh6rXvAl1hsZJSkkE5BUKoWZmRkEAgGR4ZL/ns/nw8jICOrq6nDttdfC48ltr+dgAkxg7Qhk01Fkpk8jOfwmUiPkq9z3lZ1FEwqiSQU2kxp6bfFDn0prgqZqC6jgncbRnvvT3g7JVPuV7fIBTIAJlD8BJTYurC4S3X9GJthdmBBZ5hjavg3j1m+DbGo4KpcAyce+aBzvjkzhw9Fp9IViF0yWtkte5bKKgiFXu2yo0rE4VKlXxEA4JnyQ3/UVJ5HUW4y4v7kWN3mqi6wNKpUDzwtIygpGonFhg3HGH0anPwyqTL+cuNqiw49b3Gj11gmLHQ4mwATWl8B0IoVX+0dxqG8U8dlM5Ha7BT/qaMRet2N9B8O9rTmBxXyTqdDbN7bU4Z7GWr5v+4oVoBemI5E43vNN46Oxxe+FqY7IVdU23NbgwpXVNlhL5F64ZIXk+VslydKCgjKRe3t70d3djdraWiEke738oLnmnxDcAROYT0BJIxPsRXLgDaQG3ygSgeYfFkkomImqYXZ44G7cAUP19oJwLFnqoZL4Bp8vLCaw2QnQS6l45++RHPgHlPhkAYfavhWmXf8Z+qb7oNLwFvZKv07IK/XkdBDv+3JeysEFXsqSSiUKb5GYeKO3Gq3W9fOAq3T2Gz2/iVgS/xgcwz8HJwuFmGhM1Qad8M6+u9GNFmtpboOml+xKdBRUb0IyukAFijlWn0CMspVDUeGtTJ8P5wMRkG/kYuHKpnGbTY+7OlrQ4K5ZcmfE6o+SW2QCTGAqkcTfekdxuG8MqdkdSh0OCx7taMLXatawYDuj31AC5JtM9Qxe7R9DdPazmcROumd7sNUL8rDnKCZA/uFfTs16H08HEVmkZgD5Td/ZUIN9ntKsIVKyQnIe9Xyf5FgshlOnTuHEiRNobGzEvn37YLfzhxL/YDKBjSBAhfUSXS8i8tl/W7T7uPlKRBp+girPVaiurobJVJoPghvBjvtkAkxgjgCJMJmpE4id+Q3SI+8KUUaEpIXWvQemKx6DznMjI9skBHzRhKgInstSvtCnnx5Orqi24lZvDXa7bLCUSGbGJlmeVZsmPUR9NDYjHjx7g3PrTFXHd7vs2N9SJzJvSjGy6QiSA68jduoZyOEBMUSVtgq6pntg3vXvoEKiHGtDgAoN/bVvFC91DS/aQTocghz0Y5u3DvfsaMNNDbWg7DgOJsAE1pbAZDyJv/aO4tWBMaTlnM3VdkcVfry9Sewo4qhsArGMjE/GZ/By10ihCCpZldH9GhVXpD83e8hKFkORON4fncJHozOgnVgLo0qrET8vtze4cIWztO9xS15Ing+XhOSTJ08KIbmpqUkIyTYbfzBt9h9Knv/GEUiNfozo8f8DmZnTRYNQ1BaEnfci5n1EvOxxOp3sZ75xy8Q9M4GyIKAkg0j73hUZyunJzwtjlvR26BrvgrHjUWic28tiLjzIlROgLGWqVE033FSpOpic8+ATwh0gqoPf7K0W1d/bbFx8eeXU174FylI7OxPGy90jOD4ZKHSokVTYarPgQEsdrnE7YNaWro1JauRdRI79AnKwtxiY2gjd1odh3vM/sUfvGl5KH49N4+lTfZhcULRTSaeRDMwgE49Ba66CrqoKHju9dHLhFq8LretYzX4Np89NM4GSI0DWM3/p9eHv/WOQZ73NdzitOLi9CVeygFhy67WWAyIroufODeKLqWChmy1VJiEm3+StXsuuS7Ztun/9YjKI90ancHIqhGjmwh01ZON1d0MNbqhzorGqPJLvVL29vdmnnnpKFLEjsefJJ58Uws8zzzyDo0ePFi3I448/jj179hR97/jx43j66afF9w4cOID9+/eLvx8+fBiHDh264PsrWWEWkldCj89lAmtAICsj4fsYkRP/N5SZU1BlM8hoqxGx34G46y5ozbWoqqoSxTHNZt6KvAYrwE0ygYojQFvFE32Hkeh9pUioUVvqYdj2MAyt32Q/9Ypb9YtPKJelPLmklzL5x+2qrsJt3hqxfZa9lEvzAqFMnD91DePtkamC2EAjpRcC9zW5hZVFqWePZuUEEp1/EELyYpG274V6589R3byHxeQ1ugyjaRkf+SbFy4ihWBJU1rNao0KLlEEqEkZnJImASgOt2QJJl8tGtuu12Ou2484GN3Y5raAXFxxMgAmsnMBYLCF+Fv8xOI58fUz6GfvJjmbsdFatvANuoewI0O/6F+l3/fCcZZ3bpMf9zXW4t6kWtk2wkyyjKBgMU/bxND4anRaZyAuD6oDsrrHhjvoa7Kq2wqTZ2OJ5l3qhqQ4dOpQln2ESiEn8HR0dxc9+9rOidkgsPnLkCH7+85/DYJjzKqRCeC+99BJ+/OMfi/OeffZZPPHEE/D7/aItaod8jUmoPnjwIFpaWi51fEXHs5C8Inx8MhNYMwLRaBRjI4MIh/zISgaoNRpR5IQ+L0hAtlgsMBrZH2nNFoAbZgIVSICy/eLnnkdy8HUoiZnCDKkwp7C7aL6HvdYrcN0vNqVwmrKUg3hvZDqXpbzAS5nOrTMZRPYhZSq3cQZiSVwhU/Ek3hicwOuD46BCTPlwGnTCQ/GeRnfZZIvSzol45+8QO/F/Lco2kpIQRAMc2+6DZ9cD0FXzLoq1uAjJ+jAYDGHI50M0HodeUgnhnu49w5BwMpzEsWAC/bG5643GQQ/qtN3+joYa7Kmxw6bXrsXwuE0msCkI0EveP3WP4I3B8cJ8ycLgpzuaxc8Zx+YlQL/r/zGQ802mHWYU9NJ/X50T32zzorlMsm4vdQXJfol2W73nmxK76uIZ+YImyDP67sZa3FDnAGUil2sUWVssJiSTEPzLX/4Sd9999wXZyPMn3dfXVxCS33//ffFf+exkym7eu3fvRc9fDkAWkpdDiY9hAhtDgHY10MulVCp3065Wq8UNPQnI9EU3+BxMgAkwgUshkJWTyEx+LvyTU773gGzOd0+l1kPj6IBkaUTG3wklMgiQR6nnRhjbH4HWvfdSuuFjy5DAaN5LeWy6yGM3PxV6YNnhrMJt9TXYy1nKG7LCVBDtk7EZ/K1vFD3zfJBJzLvaZRc2Fle6bMKmpBxCSfiRHHwDifO/Q8bfteiQw3EFk6EM9FoVqqu0MDuboGu4C/rGO6FxXSk+uzhWhwCJyZTIEAwGkZndKpwXk+m+M6XR4vOpIP41NInTM2GkZ4t/iXtUlQqNVUYhKJOwQVnxHEyACSyfwEgkjpe6R3BkaKJw0lUumxCR2+1sNbV8kpV7JImon47PiJcNfaGcHzAVT6Z7sx+2N1aMdzb9biG/YxKPPx7zg342FgZlH+8Ru2JqsNNhhUFDe2nKOwpC8lKC8VLZyPOnTQL0mTNnChnLJBx7PJ4iIXn+vy8XGQvJl0uOz2MC60NAlmUkk0koszfr+Rt6SSr/D8v1Ici9MAEmsBgBJelHavhtxM//AZmpLy8KSe2+Fqbd/xWG2t0McxMQiKRlnJ4JCeuLxbyUCQHZJZBtwi3eauHDy7G2BGhL5zl/RDw8Hp3wFzojNwHyqX2wxYvr3I7yKZSYVZCZOYPYqV8hNfwvZJUMsrM+3fNJ0rbumUgGk0EZVUYJdosaZv3c/Y9kdEPnvRn6xrvEyy6Vnuu8rPRKJDGZROR0Ol2499RqtaCv/L0niRnn/GH8a3gSxyeDCCSLs5RrjHrc6K3G7V4XtrEAttIl4fM3AYHhSBx/7BrGW7PWBfQycHeNHT/Z0cS/YzfB+l/qFDv9ETzfOYjP59VFoIzk722rFx72KlW5vE4unrk/mcaxCT/eHZkS96HJ2SKT+aNoVk1VJtzd6Mb1dY6Ke2FZEJKXsrVYbjbx/IxksrtgIflSf8T4eCbABJgAE2ACTOBiBJSoD4nevyLR81fI4YFFD1W0dqiav4uqqx6D0cxbKzfTFTUam/VS9k2jdzb7Zf78zVra1m7F7Q01uIazlNfk0hiJJPByz4gQGEhQzofHZMA9TW7cWu8S9iPlEnLUh2TPK0j0/AVyZLgw7KxKQ1sjoFKS4ntZSYeEaReCpr1IRyagCx1HlTwI0zwhef6cqYio1n2NKCSq81wPyeQpFyRlO04lm8VgJCYylD8a88MXLc4am+9XSZmVejUnQZTtYvPA14zAUDiW878dmRJ9UHY/ZVr+eHsTWq1cD2fNwJd5w4v5JtNLPKqPcF9zLRx6XVnMMCUrIruaCud9OjYDsndZGGSZREWDKfuYsq91FZpQJ4Tk+SIwFdrLx1LfX2qV86Kzz+cTh7C1RVn8PPAgmQATYAJMgAmUFYHk0BFEPv1vUGKjF4ybEgJmIjKSsMDbvB2mmnZo7NvEl9raCsnoKqu58mAvnQAV46LsECr0cmI6CKqYvTDcRspSrhbCJmcpXzrjhWeQH+KbQ5N4bWAM5ImcD4dei32eatzb5C4rztl0FKmxjxE/+xukx+eKj6s0JiH+Gq94DLG0DpP9R5GMh5HR1kAxeEQmrMlkgtlkgEkVhGb6IySH3kJm6iSySnEmbJ4Rtamp3gV9493Q1d8CtXVlNWVWvpqV38JkPIkPR2fw9sgkugKRogmTgEyfCVSY79paO8jLm4MJMAGI7fskIlMGJgUVrbzW7cCj25sq1vOW1331CNB9Avlpv9Y/BsrmpaAX/NfXOfHttnpsKWHf5JlECp/NZh+f9YdBgvL8IMuOJotRFBOk+ZR64eDVWFVVPB7Pkgfyzp07C8JvvuHFspTpex988AGefPJJUVSP/v7oo48Kb9R8UT36fr44H1lm/OpXv8Jjjz2G+SL15QyerS0uhxqfwwSYABNgAkygsgikJ44ievz/RHry8wsmlpGzmAnLCCUUVFdpYDNJoC31IiQt1CY31DYSlrfmxGX7VqirmqDSsuVBZV0ludlQRXl66KXK2b3zfHrzczVrNehwWHB7fY3IILFugmriq7nOsYwsHq5e6fEVCXJGjRpXVlvxYIsHlN1JD1nlEnKwB7GzzyI58A9kU6HCsDXOnTBd9V+E3zEF2XhFIhFMT08LawWyUiBLLyo0TGIy+fSSsCyOjU0g5XsfqeG3kJ44BiUZWByHpIXG2gpd453QNdwBjXM7VBIXhFura4eKQH0hfJQncHI6iMQCccBrNggfZSoKSVuUOZjAZiXQH4rhD13DeN+XE5G1kiS26/+oowlUPIyDCSyHQFwm32Q//tQ1XPBNpruD7c4qcS3tdpWO5RNZVVB9B/I+/mzcL+4nF4Zdr8W1tU7c1VAjCkzSy5XNEqpDhw5lDx06VJgv3fQ88cQTwpqCMowpq7ilZe7N+HzBmL5PHspPP/20OP/AgQNFWchHj+be4D/++OMrLrRH7bCQvFkuS54nE2ACTIAJMIGlCcjBXsROPY1E798uOCiZkTAZziKRSMJhUQshWaO++I0dZQSSmKyezVzOi8yS2QuoeHtzJVyLJHj+/+y9Z3Ak15WtuzKzKssBqAJQ8K7RjTbsZrPpyaanSJEjiZS3I41GM3NJzp24V3z/9OfFi/fjxYuYiXhxQ7xzZ0bkHSOJI0dJQ4nUSKToyabvJpvdbO/gPVBw5TPzxT6FQsMUuuFRBawdgYDLPHnOdxKJqnX2WfvYUMYnVbyUZ/ukyhhlm+VtNeW4s55Zypebc7EJOBUZV9lp8gZremwp8eNzzbW4uboMxQUkzNvxASRan0f89M+RHj41NSTdXwnf9q/Bt+ub0MyZb3LFo1dEZEmckToR4vUoYrLH45kSkWeztBMjSPUfRLL9RSS734I9MXdnRfYcPVADT31GVHaHr4Jm0q7ncvfmUn4vArJkJsvzQXy9JftsepR7TdxYVTa1VXkp1+A5JFCoBGQr/09PtePN7kE1BMna319djm/sqEcdReRCndZ17Xcu3+SGYj++0pLxTV5PQVYyp6VIoCQhSPZx2paqCBdDFsYle/q+pkrcVFWmXjtuxpjySF7o4OWFkmQli8AsK+5rGRSS15I2r0UCJEACJEAC+Usg0fk6xt//O9ijZ6Y6aRsBjIfuwkTFZ+AxUihyBhCwu6FHLyA9cg72eCcc6+K2+0uPTlPFsKZsMbIZzMGt0D1l+QuGPbssgd5oXGWYvN41qLJNZoffZWBnaTHuqg+rbbvincq4SEA8AX896YM8fXtndcCLe+srcGddGDWBAspQs9NIDX6E6JHHkex8ddq7RRfM6pvh3/ff4A7vW5VbwElHkR46jkTHS0h2vArJhp4vxJbHrN4Ps/4uuKtugO6rWJU+beZGRS4Qn++XO/qUaCa+ntOjyO3CnvISJShfEw7C73ZtZlwc+yYgIP8jf3KqHe/0DKnRel2GytD/+o56iPc9gwSWSmB20UZpRxbtpJ7Cp5qq1ddrFXHLwulIJvtYFhP7onPfK4iP843VZbi3PqxeIxbSTqvV4LhoIfnJJ5/ErbfeOiNLeTU6lqtNCslrRZrXIQESIAESIIH8JxAbvoCh039EfLgVtuZBwr8DqcAOtdAdCARQXFysPiRDEI4NOz4EyWZOj5xBeuSsEm3skXOwYv0LHqxmmND91coaY8oio3QH9KIGaK4CEs8WPOKNe6BssTw+NIYX2/sms5TneilLpom8aRZRebN7KYunoQhsz5zvgXjMZkO2dkpWzqe2VBUcIymgFz/zS8TP/naG57oruA3+Kx+BZ+uDa/cHYKdgjV5AovMVJMVXefAoHDud8/qaWQJ3xT6Ykq1cc4vaUcFYWQKSlfZ2z5DKUj4xPDajcbeuobkkgLvrw7ipqhyV/s2ZkbayxNlavhE4MzKOfz/ZPrXrRBZZb68N46vb6zeFB2y+zcdG7I88Z19o68XvWnswFM+8BpP77IaqUuWbvC24ugUcpabDWz1DSkA+MTwO2W01PYzJZ/39jVWqT+E1FLfzfb4XLSSv54AoJK8nfV6bBEiABEiABPKPgLw26O/vRywWU9vKxadUfEnFqkvEZPmQn88XkqFsTXQpUVk+0pEzma/H2+EkZxZhutToNXcARskWGMEWuEVkDu2ASwRmfxWAzeOZln93yMJ61BdLqAzlVzv7c3opi+fvjpAU4KpQfnibyUtZBPdDfRH86mwnTg1f/JuQ7c17ykrwua21uKaisHyQ7eQoUl1vIHbix0j1fzh1k+ieIDxbPg3f7r+EUVS/sJtnlY6yoz1Idr6ORMeLSPV9MMOvefolNcMLo3Sn8m426+5QuyigGavUq83X7HgqjSMDo3ipI7PgJDY500OKKslWbBHYtq6y6LH56HPE60VArItERD7Yl7EukqJod9ZVKOuBzbqVPzsX1lgbUt0HYMcGoXlL4a64Fq6yK9Zrqgr+uvIa4/3eYTx1pnPG6y95zSWFHK+tCK3oGGNpS1lzvdY1gIN9kRkFgrMXkkLBYs91b0MVdpQW8VV8jhmgkLyityUbIwESIAESIAESWGsCyWRSFb3KFrwyDAOmaarMZJWNvIRwUmPKDiObwWxFJjOYoz3zZgnOuYymQ/eUqoJ+LlXgb7sSl41g8xyv1SV0kaesAgHZ3nhiaAwviJdy/wiGEzO9UuWSYZ8Ht1SXqSJc20Mbu0ijZKT95GS7Ko4zPZqK/fjs1lrsry48UT0dOY3o0ceRbH0ejn1xfsW+wn/1d1WGb76FHR9Gqvc9ZYGR6nkbdrQ3dxc1Q2UnT4nKZbtZSHSFJlNsXM6OTuCVjn719zA9K18uIZn511WGcE9DJa4sK9n0255XCDubWQcCs/1rxdJFFlG/3FKHsk2ckelYcSQu/B4TH35/xjNY91XBt/s78O/+zjrM1sa5pCxUP3myDYf6LxajrS/y4UstdbirLqwKPC4nJGFALIsk+1iuNTP3GHDpusqAvq+xUmUfl3nWzlpjOeNar3MpJK8XeV6XBEiABEiABEhgRQnYtg0pfiVZyZfKQl7yRe20ssHIZC+LyHwGKclgHr0AJzFTaLvUNTTDAymilS3qp7KXQ2KPUQf5HSM/CIhQ9EbXIF7pHMDZkbnZ6V6Xju3BIiUcyZuO4AbyUu6eiOPpc114oa0PCduemhDZwn9PfaUS0WsDheWPaUf7EL/wn4ifeUr9/WZDimr6dv0ZfDu+VhD2NGqRa/AoEh2vItn5GqzR8/P+wciOCE/dHTDr7oQrvA/is8xYPoHuaFwJyvJ8aB2LzmhQdi/sKi1WfyciLBdSwcnlk2ELhU5AbFx+fKJNZd9LyO6bT9RX4ksttRCP2M0c6YHDmPjwMSS735yLofRK+PZ+F0VNt29mRMsee9Y3WSyFskKvLF7c01CBTzdVLzobXnaQnBgexWudg0qgnl1IVTos7cui+L0NlRs+OWDZEzStAQrJK0mTbZEACZAACZAACWw6Ak46Bmus/aI9xojYY5yD+K/K7xYamrsIrmAzDMlclgxmyV4ObWdRrYUCXKXjEpaNk8NjeKG9Dx/0RyBewbNDisLsrylXb3ZEXC7UGEmklHD+2/Nd6J1WbEYKDt5YVaoK4OwsLazxiX1Nqu8QYh//7xkCgHiai8Dq3/vXcJXuLMgpkww5K3IOya7XkGh/EemhY8oPPlfI7ggp0mfW3wmz6kbo62zdUZDAZ3VaRIn3+oaVj7L4rVvT/DWlEFNDsU9lct5SXY6aAlt42QjzwzEsjoDcwz860YYjgxkROehx45MNlfjC1lr19WaPRNvzGH/3/4Gdo65G2lONdMPXULTraygtLd3sqJY1fnmu/rG9D7+70D3lmywLdLIwJ1nxC6lXIa9f3ugexBtdAzgdmZsIID7324JFuL+pCjdUhhDa5IskS5kwCslLocZzSIAESIAESIAESOCSBBzYiRGVtay8l6XI36T/shPrU5nTCwrNgO4ty9hihLbDKM1kLxvFTdDM4gU1wYNWjoAUZpEsxJc7+yHV7GeH+AbLmxzJbBHhtVDefItY/mH/CH5xpkOJ5tkwDR1XlBbj89vEBzkE1yX8xleO8sq1ZI22InbyJ0icfwb2tF0D8ncU2Ps38DTdv3IXW++WHAvWeKfyVU52vozUwOF5fd7F091VfiXMurtg1t4KV7AFKLC5XW/c068/kbLw8dCIEpQ/HBjBWHJmkcRs0c4768LMeMuniWNfpgh8PDSKHx5vxbGhzPNfrFqkwNiCsXwOAAAgAElEQVTnt9Zu6qx6JzWunqWJ879DsuuNnCKy8EraLoz6r4V751+htuV6+P1+3l3LIBC3bOWbLK9Jzk17rSWvrz63tQa1AZ/yqy/zutUinanrkOfwMZV9PKBez+SyJpNFf7Emu6exckGC9DKGsOFPpZC84aeYAyQBEiABEiABEsgbAlYSVrQH6cniflMF/sba5i2mlavvqsBWUW0meznrvRzaCdmmr+lL84XOG0YF0JGkbassl+fb+lQhulxvWAplu6S8SfvJqXa83TM0g3xDkQ+fba7BLTXlBSOIZwcgizjJzlcQO/HvSA8emRqX7i2Hd9sX4Lvizze8zYMdG0Cq920kOl5BqufdeQUQzTBhBLfBrLs7IyqXXVEQFh/5+JhI2zYujEbVQtM7PcPoicZndFNsAvaFMz7K+8Ily/b8zEcG7FPhETg6mBGRj08uIsr/rk81VSnBzr/EOhOFR+Fij2UXS3roOBIXnkWy41W1u+xyEU/aGBi1kPaEUbv3C6i4+pswi9e3YOvl+lwIv1dFH0+042B/bvs4KWUtNlvibdwxEc9ZLFm8lbeHAviTpmpcX1m6qYolr+YcU0heTbpsmwRIgARIgARIgAQWQMBJTSiv5YzAfGYqg9me6AamFQS7XFOauxhGcCtcpSIw78xkLwe3QfeVX+5U/n6JBAbjSRzoHsRL7X04c6ks5cbJLOU88VIWkes357qVZYdUMc+GZE/eVR9WHq9S6KawwkF66ASiR/4RibY/Xuy67oJZeQP8V/0N3FXXF9aQVqC3IqyLv6dYYCQ734A11jpvq0agFmbDJzKicvgq6J6yFejB5mtCtlZLUafXugbmiBvZnQsZf/XQpvee3Xx3R/6M+KPBEfzb8VZVfExCMjY/s6UaDzbXQOwENk04FtIj5zPicdsL6rXYnNA0iHCZa0fZaNRGbyQNtwsIBQyEKpoQ2PUNeLd9Xu0qYyydQOd4DL8826l2fKTt3Lv5HMuSiYE2beEj7DNxa0258vgWoZmxsgQoJK8sT7ZGAiRAAiRAAiRAAitDwLFgxweRjoi4fLHAn9hkyM8XHLoLkomZscfYkfFeLt0Jo7gRmovbLxfM8TIHpmwbZyITeL69T23JnC9L+WYp6lJfiR3r5DU8mkzhVfFBPtcNKRqWDSkKJtk6n2mqxq6ywrNNsSa6ET/3NOJnfg17WgaZUdIE/57/As+2L0LTllf1faXulfVsx0lFkR4+iWT3G0h2vKwy7+YL3RuGWbMfZt3tcFdep3Y8MBZHIJJI4WB/RIkgx4ZGkbRmeljLtux76itwW224ABduFseCR+cPAZHjPuyP4IfH23BmspisLCKKgPxAc7WyCtgMIXZAidbfI3Hh9xmP+Ryh+yrgrt4Ps/Y2wFuGWOvLSLa/AC05CMsIIubdgUiqCImBo/Al21Ds0xHw6jB0DUZJM/y7/wKe5s/w9dYybijxTZaF71+f68op5FuJBKx4DP6iAHZVlitblhsqS1FkcofeMrBf8lQKyatFlu2SAAmQAAmQAAmQwCoQkAJb9njnlD2GymIWsXm8HZLZvNDQDB/0ojolLEuxsazIrPtrFu6Xaqcg20BhmND0zV3RfTp3yVIWqwjJ9s1V6EXepEuGzH2NVWvmpSxC9+GBUfz8dLsqDJYNKTqzM5TxQZZiNrINtJBCClqmet5B9Ni/ItX77lTXNbMEnsb74N/zVzBKthTSkNaur3ZK7YRIdh1AsvNVpAY+gpOO5hZTzCBcFVcrUdms3q92PjAWTkCy/k8Mj+Oljj4c6o9ACltOD7ETuKmqTBXs3FVaeAs5CyfBI9ebgBSFFEumH59ow7nRzGuGSp9H+SF/eks1XLrk3W7csKO9SHS8rHyPU/0fAM7FHTnZUUtxUlfldfCo593N0Isbp4CkUikMDAygr68Ptm3DMAy43W640sMw+l6Fe+BleBLtM2zn5XWWFHb1NH4S0ChuLvbukoWP59t68T8P58gUB+C2UtjlcvC5lnpct61JzQdjdQlQSF5dvmydBEiABEiABEiABNaEgJMcVeLyRf/lc7CkwF+0B3BmZsFdqkO6WQIj1HIxezm0E0awGfLGKhtW5BSix/8NifaX4CRGIKKdWXs7/Fd8C67w1Wsy3kK4iHimSlG+59p68V7v+nkpi1jw01PteKt7pg+yWFfINubbassLcnu9NXJOCciyHdlJX8yudpXvQeCq/waz/q5CuE3ypI8O7IleJLvfRLLrdaR635t354Pm8sFVuisjKtfcAqN0FzTDkyfjyO9uiIjXPhZTPspv9Qyhazw2o8NFbheuLC9RPspS4NJrFNbCTn7TZ+/EGuC9vmE8eaINrWOZRaMqvwdf3FanfJH1DVp0044PqWebEo973825YCavY9zle2HW3QZ3zW1whVrmvWFETB4dHUU0GlUZsrquwzRNeDwemKk+2G1PI37hD7Anuma0IUVOA/v+O8y6O3gzLpLAK50D+F8fnZ1hxZVtosHUcX+pB1dXliIcDqOoqGiRrfPwxRKgkLxYYjyeBEiABEiABEiABAqEgGOnYEf7lDXG9AJ/koVoJyILH4XuguGrVJnLmi+MdOQM0pLJMytcNXfAf9334ClltuJsNrI18x3JUu7ow8lJP8rpx0hm8LaSAO5rymQphzzLz/AWH+Rnznfjj219qsJ5NsI+D+6sDavsx8biwrM3UaJA+x8RO/lTZdOQDd1fDd+Or8O380+hmczqXPgf+NwjhXG67yCSXW8g2f2W2vGQMzQDRnETzPo7lQ2Gu/wqaJ7gci69ac7tjyVwoGtQWc2cnrQXyA5eskKbiwO4p7ESYocT9i7/ebBpwHKgOQnIrhQpAvnvJ9vQPrmAUeP34sstdbi/qWrDUbNlcb3vkBKPRUS2EzMXUmXAYu8lVl+yEC7WFa6yXdD0hWWzSjayCMqWZSkxOZuZLJ8lpN5F7MSTyq9fnqfZkPbFq9+39xGYVTdtOO6rNaDjQ6P40Yk2HBkcnXOJPT4dny/3oTpUgrKyMpSUlEDboIsiq8V3se1SSF4sMR5PAiRAAiRAAiRAAgVOQHxSrfHWjLg86cGsvJfHOyHWGUsNy98Efft3ENz5BZWZw5hLQDISz49G8YfWHrzbO4Sh+Mwt7nJGmcdU4tG9DUvzUh5LpVWhr6fPdc/IeJRsx2sqQ3hwSw12F6APsmxBTg8excSRf0Ky45WLb8xdPpUd69/zECTji7GyBJzUGNKDH2csMLpenyHez76SiPlSqE8yld2V10K+Z1yagPiWf9g/orKUjwyOIJ6euYNEMkbvrKvAnXVhNBXgwg/nf/0JJCwbb/UM4qenOiDFyyRqAz58ZXsdPtlQuf4dXKEeiNVReuioEo8Tna9BFSyeFZphKu9id+3t8NTeDlf4ytXzL7bTSA99jNiJHyPR8SqcVKaooYTm9ivx2r/7r1RhU8alCdjKkmUYPzzWivOT97BLA7Z6dNxR7EJLkVcJyKFQSGUkS5Y4Y/UIUEhePbZsmQRIgARIgARIgAQKh4Bjw04MT8tePjcpNJ+BHetf0DhS8GE8eDu8V/wVqpt2qa2ejPkJDCdSSkyWjOETwxd9i7NnSFaiZCnf31Q9maV86UwpEaklW+cnJ9twbJoPsrTTEizCF7bV4vqqUngK8A2WFEWKn/55ppjetGKTRnAbAuI92fwAb7U1ICALTbL4JBl+KbHAGDwyw1Zkehd0b5kq0mfW3gJ39c0wiulVfakpils2TkXGVGG+g33DcxaZQh63Koj5ycYq7CnEhaA1uD95ibkE4palMt9/dqpjqsBqXZEPX22pV7tSCj7slNolFb/wLJLtLynf9zmh6TACtZmdE5J5HN43w65rtRkoL/++g4if/He1y8Ox01OX1Myg8k727fozVbOCcWkCkbFxnOzoQv/IKAIGEHJlPKp9Ph/8fr8SkwOBADGuMgEKyasMmM2TAAmQAAmQAAmQQCETkGJ6ktWTscY4g1TvwYzHoBTZmxWJlIPBsTSSRilqd96Nin1fh1l5bSEPf036Lpk2FyRLua1XFekTG4zZUepxT2UpBz1utR3+w/4IJlIWwj4TDcV+5b0qwvT0kKwz8b68ozaMcl/hCfuSwZXsehOx4z9Eqv/Q1NB0bzm8Wz+r3nzrgZo1mSdeZBYB24I13oFkj/gqH0Cq7xCcxHBOTJq7COJdLZnKGV/lnQveQr7ZuEthKckaFUH5ze7BKRuCLAefy1AF+SST9LqqUgRcma30DBKYTUAsjWR3yi9Od6A3mvmf3SAi8vZ63F1f2CKyNdaeEY9bn5t3l4Tur8rsjhDrisrroPvXN/taalmkut9E7ORPkOx9b8Z06b4KeJsfgHfHN2AUN/BmvgSBWCyGwcFBJBKZe9rlcqnEhayYzCSG1b99KCSvPmNegQRIgARIgARIgAQ2DAFlLXD4MSQ7X58zpom4jf6RNEQIKS0yUOJ3wV26Hd7tX4G38R7ofgp+l7sRIokU3u8bVhXKp2cVZ8+TYki6BkjRpBnhOMqnUUrFizdgudfEbbVh3NdYWbDb4SXLLHrkH5G48J8Xh6q7lGWCf+9fw6zefzmc/P0aEpCdC8med5RQkux9V1nl5AzDA6NkKzy1t8Gs3Q9X2ZX0tJ5nngbiCbzdPYSXOwdwctauBXkWiCgoFji31Jajykc7oTW83fP+UrLI+GpnP5460wnx45YQT/yvba9XNimFGNZEN5LtL2SK5g0czjkEWWR0V92gMo/N6pugF9Xn3VBlV02y42XETj+F9MBHM/onmdPeli/D2/JFiBDOyE1AvKnj8TjS6Ux2t3hTi6WaZCczVp8AheTVZ8wrkAAJkAAJkAAJkMDGIWCnEW97EeMf/H9wphXgSsGPwUQxRkZG4NNGEfQbKPLqMAxNjV33lKqsIBGVzarrNw6PVRqJZCm3j0mWch/e6hnCwKQQcKnL2akkfBpwXX01Htxai73lJavUu9VtVgTJxPlnETv1c1hjrVMXM4oa4N/95/C0fBmaQdFsdWdhea3biRGkBz5U2eRigyG7GXKHBl22nIuvslhgVFwLycxjzCQgvudHBkbwcscADg+MIDopnmSPkl0Jt9WUqyzTbcEi4tvkBMZTabzU0Y9fnumYskhpKvHj69sbcHtteUHRsWMDyptdicd97+fcDaWZJXBX7INZe0dmx0OwMAr+2tFeJFp/j/jZp+dkVRslTapwrKf5wTW14Siom4OdXTcCFJLXDT0vTAIkQAIkQAIkQAKFSyA61IqBMy8jNtINx1WMhLcZjrcGpjUI99C78Ebehjt2Goakz84IDa7gViUoiy+giEiMSxMYSaRwsC+C59p68fHQ3Irl2bMDjoXbQh58edcWVFdUFF7VcjuFVP+HiB59QgkH2dDNEpgN98B3xXfoIVmAfyxOagLW8EklKCe7DyA9eAyOPde+RYam+8JwV90Is2a/+mwUNxbgiFevy0nbxtmRCbzc3o/3+oanMk2zVywxXbg6HFI7Ea4KByFZy4zNRWA0mcaL7X349dlOiA+/RHNJAN/Y2YBbqssKAoadiCgLrcT5/0Sy5204yZE5/ZZida7SK2DW3aEWqV1il6MVZoE1sQhKnHsa8XPPzlg8lUEboRb4d/8lPE33QXPR+7cgbuBN0EkKyZtgkjlEEiABEiABEiABElgNAuPj4+jv71c+dVIhW7YWThU9cafhGvsYiQvPIdX7NiSraHbonhDMmluVqCxbUVGgbwJXg+18bT7f3of/efgMxMVidtS6ddxX5sENVWWoqKhQhWcKJayxNlXZPn72PyDCYzZcpbvg3/c38DR8slCGwn5eioCdhDXaOiUqp/o/yikSSRMqyzC8N+NxWnMLXKHtgGZAsvhUlvPwSThwYARblPBs5OEW9tW8GXqicbzSMYA3ugZwYSw641IeQ1cFNkVQvqGqFCUmt3uv5lzkS9uy6Ph8ey/+42wXRFCW2BoM4E93NCiP/XwOee6LXYXsRpGCdDmL/BomXMFtMOukaN7tcJXthuby5vOwFtU3KRSoispeeA52tHvGua6yK+Df+19h1t9Ff/lFUeXBq0GAQvJqUGWbJEACJEACJEACJLBJCCSTSUxMTCCVSikxWYqeiE+dfMj3ElIUJ3Hh90i0PYf00LGcZIySLcoXULJuxMKAkZuAFNN74uh5dE8WTpp+1DaPjk+XebCjPITy8nIUFxfnfVayFB9KtL+E2IkfIT10fGo4ur8avu1fhXfH16B781sA4b26VAIO7IkeJQqnut9Csu8g7GhPzsY0lw9GaLt6NlgjZ5EePjFTZAlfDf/V/wc8NTcttTMFe54U53y3d1gV5zs+PAaxxZkeNQGvKsx3W205pPgmY2MSEH992bXy9LkujE2KyNtERN7ZgJuq8vMZKkV708MnkZCieR2vqNcKc0LT1d+9WZ8Rj93hq9Qi00YOK3Ia0RM/QrLtRdjTC5hqOtzha9TiqiywMUhgvQhQSF4v8rwuCZAACZAACZAACWwgAlLoTT6k0Jt85Arlm9p3SAnKIh7lyjjSzSDc1TdnspSrb4KmuzYQpeUPpS+aUFuWn70wU3ALGhpuKTJwe8iLkpISlJaWKiE5K+Yv/8or34I1fAoTR/4BidbnphoXwVCyT/17/lL55TI2DwEpQJXqO5gp1tf99pwt3pckoXvgav4i/Nd9Ty1ibcaQ4mpifSOC8ocDkSkxMcuizGtif3WZKs63PUQf5Y10j8hiwu9be/Gbc91T/tmSkf7NnQ0qIz2vwrGRHr2QEY/b/ggpqporpNCcWXd7RjxW3umFWSBwyeyF09AxRI/9M5Idr8FJX9x1IDUC3NX74d/7EP9PLhkwT1wOgSkh+fz583j22Wfx0EMPwev1qgqIjz32GM6ePavaf+SRR3DttTNfzF3qGGnrmWeeUec++OCDeOCBB5bTT3VuNBrFkSNHcPjwYTQ2NmL//v0IBoPLbpcNkAAJkAAJkAAJkAAJrC0B5QnY+pz6SA8eBTDXq0H8UT3bvgDvlk/BKG5a2w7m8dUi8QTe7ejDu519mEilUWIAOzw6tvnd6nV8UVERQqEQAoFAXmYkizVB/MyvEDv1sxmLCVIgyX/lI/Bu/Wwe02fX1oKAnRxFevDjSVH5TViRU3DszFb9+SIWuBLOjr9G9fbbNq2YLGzStoPzYxkf5Xd6h9A7a/dCwO3C3nAJ7m+swr5wEObkzpG1mFdeY+UJDMaTamHxmfPdiKctdYEdoSJ8a1cDrq3IHxHZGu9Ui8iyOynzP39u6L5yuKtuyhTNq76BNRTklZGVUAtsseP/hmTXAcCxp8Bp7mJldeHf/R1l88EggbUioIRkEZG///3vo7a2Ft/97nfVC9BDhw7hhRdeUN8fO3Zs6mv5XTbkvAMHDuBb3/oW5Osf/ehHePTRRzE8PDwlSovYLG1/+9vfRnNz87LGRSF5Wfh4MgmQAAmQAAmQAAnkHQElGPV/qARlKcQlIuPskDdLUnjLJ1nKNTdDsnE2e6TTaQwNDWFgYEBlgmdtRUzTVAKyfPh8+bWN3bHiSPW8g9jH/4xk73tTU6h7y+HZ8hn4dv0pFww2+42dY/yOFYMVOYtE+wtItD4Pa/R8TkqjUQuDcT/KGq5G1Y474Ku/LeOrjM1bcE5E5Ne7BvBa1wDOjVz0HheALl1Dc3EA9zdV4abqUpR6TN59BUBgPJVG62gUA/EkEpaFI4OjONA1CCnEKLGrtAjf2tmIqytC6z4aO9qHROcrSJz/HdL9h3IuBmmeoLJryPge7+f/gHlmzUmNI9n1pqolkOp7f8ZRmrcM3qb74dv5p8oznkECq01AGx4edp566ins2bMHb7zxxpSQPF0YPnfuHA4ePKiyleeL6cdLOxLZLOQnnngC11133ZyM5sUOjkLyYonxeBIgARIgARIgARIoHAKSsSRbXRNtf0Bq4MiMzJvsKIziBni3fg4eyVIu2Vo4g1uFnlqWpfyp5TWyiMlS7DDrUS0icj7ZWkgRoejRJxA/9/TFedVdcIf3wX/lwzDr7lgFQmxyIxGwExElokQ/+oecwxoet9AfSSMYMBAqMuD1B+AK7VSF+Nw1+ycLcxVOAcqVnDvxzz3Yl/FRFvuLlD1zB0i134u76ytwR10YDUX5tQC1khwKva1jQ6P40Yk2HB0cnTGUrK3UFaXF+LNdjbgqvH67tu34EFI9bynxWBYMRQCdHZo7AFf5Hpi1d8Ksuw1GcHte7p7Jx/tFPJOTUlfg1M/mZHaLHYi3+bPwbv8SBfl8nLwN1Kcpa4vpGcjZrGP52Q9+8AOUlZXhe9/7ntoiN1+IlUV3d7cSm0U4rqmpmSEkT//+cvwks0KyoCORyIxDbdtWL5blQ/rU0tJSUNWoLzdu/p4ESIAESIAESIAESADQrBiM8ZMwB9+Ae+QD6MmBOVgcw4908W4kK+9HKrgPjr55s5TlNbKIyuJNLeJxPgnIWnoUnsED8PQ+Az3WOTWPtqca8eoHkKy4BzKXDBJYCAFX5BD8bf8KI9Y24/B42oW+UQexWBShgIGg34DXnJaJrLlgeauRDu5DqmQfrKKdsN3rn7G5kDGv5DFx28GFWAoHRxM4OZHCuHVxm7xcp9ilY3fAxE1BL7b46E+/kuyX2pZo/inHQU/CwmvDUXwwlpz7/9C20Owx8EB1EFv97qVeasnnadYEXGPHYQ6+BvfIh9BSI3Pb0k1YvkakSq9HKngdLH8zHH3t+7rkQebZiXpyEObQGzD7XoQRa52pm3mqkKi8D8nwXbDNTeYtnWfztFG7M6+QPF1Y/vGPf6zGP19G8vRsZBGbV0JIFm9mscWQbXvZkBfIIi7LRzgcxu7du1UxkWzIi2dZjbtczD7uct/P195qnbdS41jpfs9ub7XGf7n5W+x853u/V3u+N/v4l3qfbnZu+T7+pT4n8u3vbb7783L37eV+P99z8nLnZX+/0OMu9zxeajtrfd5i73fO28zXW6t+3yT6oPW9Dr3vNWgjx8UwcO6baF81nOp7YVfdDSewRf1+offRQo/Lt/s97+9b6eDoCejnfwx94O2p7jquIjjh/XCavgS7KJOFNv31+0K/X+hxnLcMgfn+/12O40L/367ZcY4NZ+gIrPO/gD5xBnAcxFy1GPTejHH3VgSsLhSnTqEkeRy+ZHtO73Xpq+Mph1N6DZzSa2GXXgX4atZsCPlwIREnu+JJvD04jg8jMfQlUjO65TV0bCvy4o5wEXaXeOGhj/Jlp81ygIRtI2HZSNgOkraT+V4+WzaSloOEk/mZ+p3lIC4/l2Od7HGZY9U56rjM76XtS4UJGzf4dHy+rnTtakhZcWhjp6H3vARt8B1o8bm2VNAMOP5aOOU3wy6/EU5wF8CFw8veS4s6INYNvfs56D0vQot1zTjV8TfCbvg87Mo7AXPzLZwtiiMPXhSBeYXk6XYUItzO53OcLbh37733TllXSHayxHKsLVKpFEZGRpTfsnwtkUwm0dXVhY6ODlRVVeGGG25Qvs4MEiABEiABEiABEiCBjU3AScfUNs74hd8h2fk67ImZb5iUWObyw11xDbzbvwKz9lZo7qKNDSVPRydzEzv5E8RO/wJOcmyql0bpDgT2/g08Tffnac/ZrUIhIDtUZTes2LpIiK2L232x2GTAo0GPXkCq+y0ku99Eeug4nHTm2Nmhe0Jwha+CWXOLem5sNo/R/lgCB7oH8WrnAE5HZtoQ6JqGxmK/Ksy3v7oUYV9m54eInaPJFFyajhKPC4ZWGD7UKrtXib2WEnGlOF0ibSOmvs/8TL5XX2c/Tzt2xs8nz8ueL+0uIKdtVf7EvDqwv9hUQrLoJFJwdVXCTiM9chbx888i2f7ivH7lur8643lcdwfclVdD95StSnfY6EUC4h0vdhdSb2J2rQmjdCf8u/8SnoZP8HURb5oVIXBJIVmuIFnIs/2PpcBe1upCRGOxocgW6ZNzpmczi9D8+OOP4+GHH76kNcbs0UhmgmQjy/mSiSwhX588eVJ9iFXGjTfeqB6UDBIgARIgARIgARIggc1DwI72INH+EhKtf0C6/zAce+5WXz1QC++WT8PT/ABcpTs3D5x1HKkIdcnO1xD9+J9neDeKqODd9kX4dnwF8jWDBFaCgLw3lISn7A5WEZOl2KT4g8uHZFtLOHYK1lgbUt1vItn9FtIDhyE+rrlCc/vV88JdfQvMmlvhKt+9aYp7jiRS+HAggpc7BnBkcESJxdOj0ufBvnAQacfB4f4IhiazmOsCPnx1ex3uaahciWlVbdiSuSuiroi9k6KuiL2JdFYAzv58UgCeJepmROL0RTF48vdJy1b932hRYmi4tdiNeyuLUVFRobKS5e9hpcIab0fiwn8qkVIWZXKF7gvDrL5ZCcjuquv5rF8p+ItsJz18CtHj/4Zkx0twEjMtRlzlV8K/97/CrL0NmsHimotEy8OnEZhXSJZ/yn/7t3+rqkFLPPLIIyrjeHp2svxcMpVjsdhUkw8++KDKRJaM5vffz1STzJ67XPIstrdcgjyfBEiABEiABEiABDYOAcdKID10DAnJjup8DdZ4x5zBaYZPZRuqLOW626GbF23RNg6J9R9JOnIG0SP/qMSGbKgM8eob4bviOzCrb1r/TrIHG46A+IPLrlX5LMKxZCVLwclLhR3tU4JyqudNJPvehz0+d3eDOl93wyhunCzWdyvcFZJZufG3h4twK5nJIii/3zeMofjchbrZfKt9HtzfWIlrqkqnMnynMn2nMnwtlfkr4nBMMoEnP0tWcDYbOJsFLHYOC7GsLIQb2qVr8BoGPIYOn8uY+tqrvtYhn+V3cozXlfmsvs/+fvJ74fV61wBeaO+bM+xGU8d9pSZ2h4pULSkRkuVvYTmRWbB9URXNSw18qGxkZofK5q+4BmbdXervRIrhMvKDQHrwY0SP/gDJrtfhpOMXO6W74a68HoG9D8NdfXN+dFg+PicAACAASURBVJa9KDgCU0LyQnsuK7+ShSxicbYo30LPXe5xFJKXS5DnkwAJkAAJkAAJkMDGJCDiUKLjFSQu/B7pgQ8gIvPsMALV8DT9CTzNn4Wr7IqNCWKNR2XHBxA/+xvETvw77Gj31NVdwa3w7fkvKiNcY0GlNZ4VXm6hBOzEMNL9HyLZ9SaSPW/CGjk376m6rxLumptVprJZdQP0wMb2VRbZsHM8hpc6+vFW9yDaxy8mj82B5DiwEjE4lg1XYJVsFRY6qUs4TtcAtwi9SrQ14Jsm8GbFXxF55XdZ8Vc+q+8nxd+c37sMmLoGsQhZiWgdncB/nOnEgZ4hxCwbOoBaU8PtRS7sLfYoSwupWVVcXLwkIVme58muNzLicd/7MwXIyQFo7gBc5Xtg1t2tFmddwW0rMTS2sRoE7BRSfYcwcfRxZfMDXFwMkN0XYufj2/0XcFdcuxpXZ5sbmMCiheQnn3wSt956K5qbm9ccC4XkNUfOC5IACZAACZAACZBAYRGwU0gPn0T83G+R7HxVbWmfHZrhgat8L3wqS/kOaJsgy3DFJ9FOI9l3ENGP/hGp3nemmtd95fA0/gm8O74OV6hlxS/LBklgtQg4qSis4RNIdh9QwnJ6+AQca1om37QLSyamZCi7a25RHxtdTBuIJ/FCWx/+0NaLgdjcRTpBkxofRXJsDJ5QGVw+36pMk0vT4HEZk5m9kr2bzdydJejKMZMib07xd1bGr2nokMzhQgipH9XZ148LPb0wbAsBQ1eiscfjUZYuJSUlCAQCl83Mz47VTowg1fdeRjzueQvyfa7/mUZoOzz1d6nsY1fZTilKUAi42EeRj1NR5RUfO/avSPUfmsFEnmVm/V3w7fomXGVXkhcJLIjAooXkBbW6SgdRSF4lsGyWBEiABEiABEiABDYgAZVd1fm6sr5I9X8AKdg3O3R/FTyNn4R36+cg/oGMyxMQv0x5Qxo//UvlP6tCtsuGr4L/yoeVOM8ggYImYKfVIpRY5ogAkxo8AicRyTkklaEpvso1+2HW3qGyNTVt5fxp84Vj61gUPzvVoewV5oTjIDk2gsRIBL5gCIGSIHweM2PXkBVtp1k5XPz5pKXD5HEedyYreD57B7euY4WSe/MF65L6IWLyyMgIpOik2Lro+kUx2e/3K0H5UiHCYnrwIyUeJ7pen1OcTZ2rGRlrl3rJPL4T7vCVqqAto3AJ2IkIkh0vq2K4Urx4eui+ClUI19vyFbhKdxTuINnzNSFAIXlNMPMiJEACJEACJEACJEAC60bAsWGNnEbs7NNItr8Ma6x1bldECC3bnfFSrr8bupdV5mdDclJjSLT9EdGP/wXWyNmpX4svpm/nN+DZ+nnontJ1m2ZemARWi4Ad7c1kKou3cu/BGTYuM9UYN4ySRphSrK/2drgrroFmFp7VQy6Oo8k0fnu+Gz871T7n10ED2B8wcFtZAJUVYZSXlqoMWcbqEcj6g4uoLH7SUlxPMpPlI1tocvrVHSsJKcSWuPCsEhNz7daR46Ugqqf+TpV5rO5fT3D1BsGW14WAHetH4sIfED/zC0h9g+lhBGrh2fo5eLd9DkZx07r0jxfNfwIUkvN/jthDEiABEiABEiABEiCBFSIgnqiprgOIn3sGqf6DcFITc1qWzByz4R54t31BZdkygPTQcUQ/+nsk2l+awiGFCyX72LfrW3CF9xETCWwKAspXue+QEpZTPW8jPXJ+3nFnfJX3wyOicvWNkGdLIcfZkXH85GQ73ukdnhqGX9dwjd/AXSET4aKAKvQmHxSS82GmHVijrYhLQdq255GOnM7ZKd0Xhrt6v7KucIv/d4Hfp/lAvhD6YE10IX72aSTOPQ1rbOYCkVHSBG/LV+Hd8qkN7wdfCHOVb32kkJxvM8L+kAAJkAAJkAAJkAAJrAkBa/Q84mf/A8n2F5HOVWRLd8EV2qmylD0Nn9iUb66liGHs9C8QO/kknGnembKV37/3b+Bpum9N5ooXIYF8JOCko2qRRSx0Uj3iq3wSkvmZKyRb310pvsq3way9tWCz/UZjcRzr6sHp3kFojo0Kl4ZK04DX64XYKkjBNyn2ZppmPk7ZpuiTCISJtucmi88emed+DMFdea3ageOuvhlGUf2mYMNBziWgFhtO/QzxC7+DZCtPDyPYohaLPY33QveWEx8JKAIUknkjkAAJkAAJkAAJkAAJbGoCqthQ91uIn/9NplJ9cnwOD8nY8tTfDc+2L6oiWxs9HCuBVPebiB75AVIDh6eGK9ueZcurr+VL0IsaNjoGjo8EFk7AtmCNXVBFPqVYX2rwKJzk3MJl6k248lXepQRlEfLk60KKZDKJoaEhjI2NKVuFrEdvVkyWYm/yM8YKE7AtpIePI9H2POyJLnUfuSuvh7v2NsBOqXtPFc3rO3TRv35aFzR3kaoFoIrm1d4OI7h1hTvI5gqZgBU5g9jxHyoLK3vWs0ueUb49fwlP3V3QzOJCHib7vkQCdrQHic7XkB74iELyEhnyNBIgARIgARIgARIggQ1IQGXmnPtNZhvwNB/gqaFqBlyh7ZNZyvdAivVttLBGzmHiyD8hcf6Zi8N2+dTWfN8VfwGz+qaNNmSOhwRWnIBk8ye738hkK/d/kLugmVxVF1/lJpg1tymBzxW+Cprr0sXSVryzS2jQsizE43EkEokZHr1iaeFyuZbQIk+5JAHbUlnG4wf/bua9pOmA7oWjAVo6OqcJzfDCKN2hPI/V/SWLFqxYyJvtEgTSQ8fUIrIsTMii8vTXP+7wXvh3/xXcdbdDM+iDvlluJCtyGhMf/QMSrX9QQ2ZG8maZeY6TBEiABEiABEiABEhgwQSc5ChSve+qAn2p3vcg388OKcgnHsHeli/DXXndgtvO1wMlMztx/llEj/2LynbLhmSt+Xf/BTxbPg3N5c/X7rNfJJC3BOxERGWJijCT6nknd8HPyd7L4pRZI5nKd6psUxb+zNtpXdOOpYc+xsThv0ey45U5101bDuTDbWgwDA0QW6biJpXtbop4XH4lRb81na0NcDHHUgtgEx/9o9qdND1kccJddT18u2VheT8XJjbAdF9uCIlzv8XYO/83nHRMHUoh+XLE+HsSIAESIAESIAESIIFNTcAab0fi3LNItP5+nmJFGozgNvjES1l8BAO1BcdL7CsmPnxsxhtG8UP0NN4H746vQTyRGSRAAssncNFXWSwwDiAdOQXY6ZwNi6+yq/JaeOruhFmzHzp9bJc/AfnagmOrBUv5fyOFz9SH+rpDfVbetXYqZ+8t28HIhAXLW43aXffC33Q33BXX0IIgX+e6gPrlWHFl/RU9+oQSlqeHFNx119wK365vbojF9AKallXtqi3PocgZ9XrXGjmD9PAp9dmOD01dl0Lyqk4BGycBEiABEiABEiABEtgoBJzUuMoqlAJ9qZ63IVmGs0MV1Kq5VVlfmFU35H2mjj3eidiJHyJ26hcXt7DqbrjDV8F/5cMq45pBAiSwSgSUr3Irkp2vZCwwhsRXea5Hu1xd+SqXXZERlevuhBHavkqdYrOrRsBKwIr1wRrNiMS2CMXjHZOicee8ntqX64+tmRgvuQ3prd9BdcMOlJSUQKN9xeWw8feLICCLHJINHz3+Q4j1xQxB2VsOs+ET8G3/qsp+ZxQGAckuVotVSjQ+kxGNI2dgj3fBsadZmuQYDoXkwphj9pIESIAESIAESIAESCCPCFjjnUhc+E8kLvwO6eGTOXtmlGxRtheepvth5FkmobyBSHa8jOjRH6hsk2wYRQ3wbv8qvFs/C91fmUfE2RUS2PgElK9yl/gqv5rxVZYs1Fyhm3CJr3LdHTAb7oGrfA803dz4gPJ+hA7s5BjsySzi6dnF9ngH7FjfTM/ZFRpP2qzEeMVnYdc9gPLycoRCIfpUrxBbNjOTgB0fVD658ZM/nVNHQorxepr+BN5tn+cupny6cew0rFi/EoqzmcZpyTAea4NYmi0lKCQvhRrPIQESIAESIAESIAESIAFA+cWlBz5E7Myvkep6E3bi4ta/LCDNDCofQclSloJ1mr6+hajSwycwcfh/Idn+wtQcamaJEqV8u74Fd3gf55YESGCdCcgb/HT/IbXgk+x5W2Wt5g4NekB8lW+DWf8JuCuvhe4JrnPvN/Dl7STs2ADSk/YTKqt4TLKLxYKiA3ZieJmD11T2uR6og1EkH7UwArXQvOVID3yE+JlfzhGjY0X7MFb3bXjKdigRWTKSTZMLC8ucCJ5+CQJ2tAfxs08jduZX6t6fHnLferd+Dp7mByEL6oy1IyCZ41IoWmUYK2uKs0iPnp+0xsltoTSnd5oB3VcOV+kOuEI74QrtgGOnETv3W6R731GHU0heuznllUiABEiABEiABEiABDYwAfXGqvUPkKIk6aHjOUdqlDTBu+2L8DbdD724aU1piPghIkTsxI9neN0ZpTvh3/vX8DR+EppmrGmfeDESIIHLE1ALVsMnMqJy5+uwIqfgOHbOE5WvctUN8EihtZqboPtrLn8BHjGDgJOamLSb6Ji0n7joW2zHeuGk48siphkeSFFFEdyUYByohT4pGMtn3VeRM8NcFhcmWl/B+OnfwI52wdF9iAeuQCy4H1pxM4qKipSIXFxcDLfbvaw+8mQSWAgBybqPn/o54ud+oxZYpod6vdPyFXi3fKoga0csZPzrdYxjxWCNdU75GKts49ELsMSWIpXbHilXXzV3karxkRGNd6jPRrAlZ5HX5NApjB7/OZK9Bykkr9fE87okQAIkQAIkQAIkQAIblICVQHroKGKnf4Vk52uQraCzQxWpqbpR2Ui4a25a3W3pjoVkz7uIHn4Mqf4Pp7oi21DFwsLb8kUYayxqb9CZ57BIYPUJOOKr3IZEu4jKryI99DFE+JxPJBDbC7Pubph1t8MV3Lr6/SuEK9gp2LHBjD+x8ilun+Zb3DG50OYsfSS6C7onpIojugJ1SiSWIqwiGCvx2F+tso6XErZtIxKJoLe3F6lUCrquKxsLyUD2+XxKTA4EAurnDBJYKwLWyDnEjv8Q8dbfw0mOzbisKka865vwNNyrFkkYiyCgbCkGJv2LMxnG1uh5WKOtmR1wzsKeU2rxKlA7UzAO7VA/W8wuuXg8jr6+PgrJi5hCHkoCJEACJEACJEACJEACiyKgPE/bX0Ds7NNIDx7Jea5R3ADv1s/Ds+VTMEqaF9X+5Q6WNxzRI48jfu7pqUM1l19ZbPiu+A7M6psu1wR/TwIkkMcELvoqv6KKgeZauJLui5BgBLeqQn0e8VUu2w1oG1dsdNJRVTTKGm/LZBdP+hYrC4poN5xUdFmzKs9R8b6X53dWJFafJbO4qA6aJyTUl3WN+U4WMXliYgJjY2OQr7NissfjUWIybS1WBTsbXQABqRkhtReSbS/CsZMzBeXSnep1h6fhbugm7Xdm4xQBXmwpVHbxpCWFEoyjsgsitgD66kkPTYo+l+2EIRnG2Szj4i3QzKIFtnHpw5LJJIXkFSHJRkiABEiABEiABEiABEjgUgTsFNJDJ5S1RKLj5ZxFtGSLobvyevjES7lmPzSXb8lM7eQoEhf+gNjH/1tl22XDJZlBV/yZKogj3s0MEiCBjUMg66ssz5hk91tzvEsvjlR8lWvgqbtTFetzV+yDPH8KKmxLZeQpkVi8idXnyQ/xLJadIPPYfyxonCK8+yomheJp9hPiWxyog+YrX92dJAvopGVZKivZcRwYhqEyk5mJvABwPGSVCThIDxzBxOG/R7Lr9ZnX0t1wh6+C/4o/h7v2dmgu7yr3Jf+ad6w47HGxpRDB+AzSYkkxekE9r+1EZMEdll0NRvGWTJZxqXgZb4cR2r4mWd/0SF7wNPFAEiABEiABEiABEiABElg+AfERFK/T+Nlfz7CamN6yZLpJoRpP86fhCrYs6qKS+Tzx4WNIdr0xdZ7uC8PTeJ+y0pA3HAwSIIGNTUAy2KzhE2rhKtHxCqzIGSkPmnPQurcc7uqbVKayu+qGNREiFkJfxmBPdE9ZUIhYLEXuVIG7CckqXrgX6JzraQY0TxCuonplQaGyi5VPsfgW1yoP46XaTyxkbDyGBDY8ATuJZO97iB75J6R6358xXPnbkmeNb+e3YNbs35i7IxxLLWilh8WS4gysMRGMW5U1kewkcezUwm4B3Q0jUKUK36ksYyUc71DPLU1fn6KaFJIXNnU8igRIgARIgARIgARIgARWloBjqUIp8dO/RKL9RUixvtkh26ddFdeqLGWz9tZLChvWRBdiJ55E/NTPprZBapL9U7EPvj0Pway7Y2X7z9ZIgAQKg4Bjq8zdRMeLSHa8gvTg0Xm3SmvuYpUxaDZ8AmbtbTCKG1dvjCK0JEZUJp6yoBjNZBerzGIRjKV4l5Ne8vUz9hNSyC4rFNdnbChUVnHtpP3EkpvniSRAAgsgIB7uya7XEP34X9SzZ3rIzih5zvh2fl3tyCrUsFNjEJ/ojIdxVjBuhTXRCSe58AUvsfwwJoViEY7FmsIo2aIWvfIpKCTn02ywLyRAAiRAAiRAAiRAApuSgB0fQqrrdcRO/xKp/oM5C6iIIOLZ8hm1dTHV/ZbKOBYLC8NfrYo5OdEepEfOT/ET707f9q+qzGbJrmOQAAmQgBCwY/1Idh1AsuMlpPoOThaXm8tG+SqHtsNT/wklLOv+SiTbX0T89C/UtmwYJtzhq+Hb8Q2Y9XfmhmslYEV7Jn2KJZt4WoG78S44ydElT4pmmNC94YxQXNyQKWQ3aT2hhGJfGLKYxiABElh/AmLbkGh7HrHjP1YZutND95XDrP8EvC1fVgtZ+RpiS2GJ93pWMJYs4zFZBGtdlJ2OWJfJIp0SikU4nsw0lkKchRAUkgthlthHEiABEiABEiABEiCBTUPAGj2H+OmnEG/7o/LRW1A4gO0AjubA7Qmp7GOpku4K71vQ6TyIBEhgcxJwkiNI9X+AZPtLyldZMoJzhwboLmhw4Ngzs4T1kq0wt34eZnH9VDZx1rdYROvZRbcWTFrToZslFzOKiycziwNiRzFpP+HyL7g5HkgCJLD+BOxYH+LnfovYqZ/P8XGXRW9P4/3wtnwBrtJd69fZSVuKTNG7i5YUYk9hT/QsvPid7sp4rU8rfCf2YsqWYhl1MNYPTObKFJLXewZ4fRIgARIgARIgARIgARLIQcBJjCDV8yZip59Cqve9OeLN7FMSKQd28XaEr3sEvqZ7oRmbr4gNbyQSIIGlExBP4vTwSeXhnux8BenhUwtqTBax4ikbjgMEPPqCzskepDLzAjUwihoy2cST2cV61qs4z7Z0L2pwPJgESGBeArJQHjv9C8TP/CqTzTstZHeBV9WJeBBGcOuqUhSvdbGjUILxmHgYt2YyjMVeJzG84GuLLZAr1KL8i7PCsfRd95YtuI1COZBCcqHMFPtJAiRAAiRAAiRAAiSwaQnIm5r42V8h0fqc2kaZKxLuasRrv4ySXV9BOByGri9O0Nm0cDlwEiCBuQTEV3m8Hcl2Kdb3EtIDH8GxEvOSioxbiERtVIUM+Mxpzx7drYSUrECcKWqXLXBXB81bTvsJ3n8ksIkJiIgbO/5viJ9/FuKnPENQLm6Ct+VL8G75lMriXU7I80uyiTNF7y5aUljjrbAnpPhdckHNyyK98lmfVvhO/Iz1QM3GLBqYg8q8QnIkEsHf/u3fYmhoCGVlZfje976HUCiUE2w8HscTTzyBBx54AM3NzeqYZ599Fs8884z6+sEHH1S/W25Eo1EcOXIEhw8fRmNjI/bv349gML9Mp5c7Rp5PAiRAAiRAAiRAAiRAAvMRiJ/9D4y//X/lzE5O+rZiovbr8NTdoYTkQCBAkCRAAiSwIgTE/iL6wf9Asve9nO1F0iFEXC2orG1BuHY73EHJMK6H4a+CFL1jkAAJkMClCEjx4eiRHyDR9hwwyz7HFdwKs+l+QDdhDZ/I1IcIVMNsuE9ZeWnatMUrVcQzMikWS4axeBhPCsfjUvxugb7smq4WutzKw3in8otX2cbFjdDcRZt6MucVkkUYrqmpUQLwoUOHcPDgQTz00ENzYImI/Nhjj6GrqwuPPvqoEpLPnz+vhGQ5Xn7//e9/H9/+9renROalEqeQvFRyPI8ESIAESIAESIAESGAjEJACexMH/w7yhmt2xIquxnj9n8MX3qkSQUpKSqBp2kYYNsdAAiSwzgTE6zh2/IeIfvzPc3piucswHv4MUnVfUM8eSUDzeDzr3GNengRIoBAJpAc/xsRHf49kxyuX7b7mKYXZcD88tfthjWeK3inhWLyMYwOAY1+2DTlAhGEj2JwpejeZaWwEW6D7wgs6f7MdlFNIzorD9957L6699lpIdvLjjz+Ohx9+eE5W8pNPPondu3er7OOsWCwiskQ2C1lE6euuu061tZygkLwcejyXBEiABEiABEiABEig0AmIj2Ds1E8R+/hfZhR7SZk1GA1/FsmKT6gdeyLkFBcX096i0Cec/SeBPCKQ7D2IiQ/+B9L9B6d65WguxEqux1jN12EGm6eePxSS82ji2BUSKDQCtoVU/yFMfPQPSPW8fcneJ9MOLMuB19RxubVzzTCh+2tUZrEUvct6GUvxTk13FxqldevvgjOSn3rqqXntLURonp51PD2bWUY2+/uljpZC8lLJ8TwSIAESIAESIAESIIGNQsBOxzHWfQSRs68gHY8g7SpDwr8DTqARPp9PWVqIkOz3+5mRvFEmneMggTwhkBjtxPDZVxDtPwnL0ZH0NiNVtANub4l69sgClnyYppknPWY3SIAECpWAFABNdh1A7Ng/I9X/Yc5hxBI2RqI2vKaGoN+YFJM1aJ6QsqXIisXKlqKkGZpZXKg48qbfC/JIlt5u27YN3/3ud+H1zq3+TCEZiEeHEOk/i1RiAi7Tj5KyBgRKavJmotkREiABEiABEiABEiCBjUPAtm2Mjo6ir68P8rVYWLhcLiXeiIAsgk6u1+0bhwBHQgIksF4EZAfzwMAAxsfHVRcMw4Db7VbPHHn2yDNIfsYgARIggZUgED/zK4y99X/mFpJTBoascpjhK1G9ZR+KqvbAFdoO3V+5EpdmGzkIzCskTz/2chnFs4XkzWRtYdtpDHQdRdvJl5CMXzTtNj3FqN26H7Vbb+GNRwIkQAIkQAIkQAIkQAIrTkAE5EQigYmJCViWpYQbEZNlS7kIOvRHXnHkbJAESGCSQCqVUs8eeQbJsyYrJsuuCBGVGSRAAiSwUgQS7S9i/L3/F/ZE15wm44E9GK/7M3grr0J5ebnaEcHXPytFPnc7lxWSpxfOkxekIhIfOHBghs3FbCFZivO98MILKoNZVivn81de7NDy0dpiPNKhROTIwLk5w/EWVaOu5S5U1e1a7FB5PAmQAAmQAAmQAAmQAAksiIDjOMh+6Lp4BLLA3oLA8SASIIFlE5AFLXn+yHNHnj8MEiABElhpAlJAL/bxE4id/uWMpi1XEKNlf4J4zRdVgeHS0lLWh1hp+Dnau6SQLKLxsWPHZlhazBaNpc1cP5Ms5vfff19d8pFHHll2oT1pJx+F5KHekzj/8e+RiEXm4NWMAIor9qJu603qhmaQAAmQAAmQAAmQAAmQAAmQAAmQAAmQAAmQAAksnEB6vBujZ/+AaPvrcJKjSLvLESu+AcngtfD6MpZeorvJZy6oL5zrUo68bEby7EYlw1gE5gceeGDNfdfyUUge7DmuhOTpthZZZqmUhVjShWDlLuzccwvKKhqWMkc8hwRIgARIgARIgARIgARIgARIgARIgARIgAQ2LQGx1BkcHFQfshNCdkFkLb3Em72oqEgVHWasLoFFC8lPPvkkbr31VjQ3N69uz3K0no9CslhaXDj+PKKjPXN6nEikMDwygbRlobysDDX1O1DTdB2C4a3QDVaxXfMbiBckARIgARIgARIgARIgARIgARIgARIgARIoSALpdFoV+ozFYkpMnl4fQkRkFvpc/WldtJC8+l2a/wr5KCQnosPoPHcAPa0ZG4/pMT4Rx+DQOFxuHSVFPvh9HhiGDq+/FBV1e1Feuxf+oor1RMprkwAJkAAJkAAJkAAJkAAJkAAJkAAJkAAJkEBBEBABWYoMZz3aRTyWD1parM305aWQPDAwgIMHD6K1tXVeCsFgEPX19Wtur5GrQ3ZqDMmx87AT3dCRguUYmEj6MBYzYKWi8Lom4PdY8HtNJSRPheaC7i6F4W+C7qkANNfazDqvQgIkQAIkQAIkQAIkQAIkQAIkQAIkQAIkQAIkQAKLIJCXQrJkHvf392NkZEQV2MuGpLDLz+WjsrISV199NcrLyxcx3NU7NOvVIiK4rIqIV4vb7YZpmnAZNpDsR3KiDfHxbthWek5HTG8JghVXIFS5C95AePU6ypZJgARIgARIgARIgARIgARIgARIgARIgARIgARIYJEE8lJIljFImrr4nkQiESSTSTUs+dze3o62tjZUVVXhhhtuQG1t7SKHvHqHi5g8OjqqxO+s8bcIyR6PRxl+uwwN46PdGOw+hkjfKcQmhuZ0xnCZKA41oKrhWgQrtsLlplH46s0YWyYBEiABEiABEiABEiABEiABEiABEiABEiABElgIgbwVkrNisojHIspKiJn28ePHcezYMdTV1eGmm25COJxf2buSjSyCsgjhWeNvyUyebfidjI8h0n8aA90fY3SoHbaVEcunh8cXQrj2SuWn7C+uWsh88hgSIAESIAESIAESIAESIAESIAESIAESIAESIAESWHECeS0kzx5tPhbbW+6M2HYa0dFeJSgP90qW8sCcJnXDjeLSepWlHApvg8v0L/eyPJ8ESIAESIAESIAESIAESIAESIAESIAESIAESIAEFkyAQvKCUa3+ganEOIb7zyjri9GhVljpxJyLenxBlNfsQWXdVfCXVK9+p3gFEiABEiABEiABEiABEiABEiABEiABEiABEiCBTU+AQnIe3gKObSE63o+BrqMY7j2pvp4dFArgtQAAIABJREFUkqVcFKrLZClXtMDNLOU8nEl2iQRIgARIgARIgARIgARIgARIgARIgARIgAQ2BgEKyXk+j5KlHOk/i8GeTJZyOhWf02OPrwTl1XtQUXcVAsGaPB8Ru0cCJEACJEACJEACJEACJEACJEACJEACJEACJFBoBCgkF8iMSeG+mMpSPoKh3hOIjuXKUnahKFiHyvprEKpsgekpKpDRsZskQAIkQAIkQAIkQAIkQAIkQAIkQAIkQAIkQAL5TIBCcj7Pzjx9SyWjGBk4h4HuoxgdlCzl2JwjTa9kKV+Bivp9KArWFuAo2WUSIAESIAESIAESIAESIAESIAESIAESIAESIIF8IUAhOV9mYon9iE0Mor/zIwz1SJZy75xWdN2l7C6qGq5BqGI7TG/xEq/E00iABEiABEiABEiABEiABEiABEiABEiABEiABDYrAQrJG2TmJSt5ZPACBruOYmTwPCRreXaIiFxWtWsyS7kOmqZtkNFzGCRAAiRAAiRAAiRAAiRAAiRAAiRAAiRAAiRAAqtJgELyatJdp7bjE0PKS3mw5zgmRnvm9ELTDQRKJEv5apWl7PEF16mnvCwJkAAJkAAJkAAJkAAJkAAJkAAJkAAJkAAJkEAhEKCQXAiztMQ+Wqk4Rodb0d95JJOlnJiY05LpkSzlnQjX7UVxqB4iMjNIgARIgARIgARIgARIgARIgARIgARIgARIgARIYDoBCsmb5H6IR4cx0HUUgz3HMDHSPWfUmSzlalTWX43SyhZ4fKWbhAyHSQIkQAIkQAIkQAIkQAIkQAIkQAIkQAIkQAIkcDkCFJIvR2iD/d5KJzA23I7+zsMYGTiPZGJ8zgjdniKUVu5ARd1VKC6thxTsY5AACZAACZAACZAACZAACZAACZAACZAACZAACWxeAhSSN+/cIxGLYLD7mMpUHh/pmkNC03T4S6oms5S3w+sv28S0OHQSIAESIAESIAESIAESIAESIAESIAESIAES2LwEKCRv3rmfGrllpTA+3KGylCMD55CMj86horKUK7YjXHclSkoboBsmyZEACZAACZAACZAACZAACZAACZAACZAACZAACWwSAhSSN8lEL3SYidgIhnqPqwJ94xHJUnZmnKqylIsqUdGwT9lf+ALlC22ax5EACZAACZAACZAACZAACZAACZAACZAACZAACRQoAQrJBTpxq91t204rIbmv40NEBs4gGcuVpRxAKNwymaXcCMPlWe1usX0SIAESIAESIAESIAESIAESIAESIAESIAESIIF1IHBJIfmJJ57A+++/r7r1yCOP4Nprr53TxfPnz+P73/8+YrEYtm3bhu9+97vwer149tln8cwzz6jjH3zwQTzwwAPLHl40GsWRI0dw+PBhNDY2Yv/+/QgGg8tulw1cmkAyPobh3hPo6zyM8UgnHGdmljI0Db6iClTW7UNZ1U74isJESgIkQAIkQAIkQAIkQAIkQAIkQAIkQAIkQAIksIEIzCskHzp0CAcPHsRDDz0EEYt/9KMf4dFHH0UoFJoafjweh4jNIhI3Nzerr2tqarBnzx4lJMu5cowIzd/+9rfVMcsJCsnLobf8cx3bwsRoD/o6PsBw32mIDcbscJsBBMNbEa7dg5KyJrjcvuVfmC2QAAmQAAmQAAmQAAmQAAmQAAmQAAmQAAmQAAmsK4F5hWQRha+77jqVhTxbMM72WATmrGAsWchZ8VnEZIlsFvL0tpYzWgrJy6G3suemEuMY6j2lCvSNRTogIvPs8BeFEa67CmVVu+AvrlzZDrA1EiABEiABEiABEiABEiABEiABEiABEiABEiCBNSOQU0gW4fixxx7DvffeOyUkT/8+2zsRjl944YUpO4vs9yUlJaivr58hJIu4vFx7CwrJa3ZfLPhCjmMjOtaP/o4PMNh7Eono8Jxz3aYfwfJmlNfuQbBsC1ymf8Ht80ASIAESIAESIAESIAESIAESIAESIAESIAESIIH1J0Ahef3nYMP0IJWcQKT/DPraP8TYcDukYN/s8AbKUVF3FcqrJUu5asOMnQMhARIgARIgARIgARIgARIgARIgARIgARIggY1MgNYWG3l213FssfEB9LYfwlDPccTnyVIuKduC8po9CIabIVnLDBIgARIgARIgARIgARIgARIgARIgARIgARIggfwkMK+QLN7H3d3dU8X2sl7IYmVx4MABfO9731Mjml5IL+uFLD/PWl6ITcbjjz+Ohx9+eEahvqXgoLXFUqit7znpVAyR/rOqQN/oYGvuLGV/GcK1V6K8+goEghl/bQYJkAAJkAAJkAAJkAAJkAAJkAAJkAAJkAAJkED+EJhXSM76JJ89exY+nw+PPvoompubEYlEZojH4ov8gx/8QI3o+uuvV8KzhIjK77//vvr6kUceUV7Lyw0KycsluL7nxycG0df+AQa6jyEeHZrTGZfbh5LyJpRX70YwvBWmp2h9O8yrk0ABEJCM/6GeE4iO9sABVGHL0srtLHBZAHPHLpIACZAACZAACZAACZAACRQGASudwFikA5G+00gmx+F2+xEKtyBUsQ2abhTGINhLElgBAvMKyfO1LQKzZCdL4Tyv17sCXVh4ExSSF84qn49Mp+IYHbygspQjg+dhp5Nzuuv1lyrbi/Ka3SgK1ubzcNg3Elg3AuJF3nbyJYwMnp/Rh0CwFg3b70ZZ1fZ16xsvTAIkQAIkQAIkQAIkQAIkQAIbgYDstO5pPYiO06/CtlNTQzJcXlQ1XofGnXdD110bYagcAwlclsCiheQnn3wSt956q8pOXuugkLzWxFf/epJN2ddxGIPdRyG+yrPDcHtRUtqoBOVQeBtMb/Hqd4pXIIECICAr4t0X3kXbyRfn9FbTDJRW70XTFferHSUMEiABEiABEiABEiABEiABEiCBpREYHWpT77tGh1rnNOAJVKJ26+2obrgSmqYt7QI8iwQKiMCiheT1HBuF5PWkv7rXFlFMHsp97YcQGTgP+X52eHwhlNdcoTKVi4J1fEiv7pSw9Twk4NgWEvERjA13qCzkkYFzSMRGcvY0mXbB8NWgueUqhKtbIFn+DBIgARIgARIgARIgARIgARIggcURECvB88d+n/O9l2Xr0MxK1G65AQ3Nu+E2mcizOLo8utAIUEgutBnbBP1NxCLo7zyCga4jiI71zRmxy+VBUWm98lIOVbTA4wtCzhkZaoWVSsDjLYZs7ZefM0igkAmIDczEaA/GIx0Yi7RjPNKNZHx0QUMaG49jeGQCxQEfSkp88PmKUBSqR3FpA4pDDcpD2cUXOQtiyYPyl0AqMY6xSCeSsREYLlM9++XeZpAACZAACZAACZAACZDAShAQW4vetvfRfkpsLdJzmkylLIyMTiCZshAOl6OiegtC4a3KO9lfXAVN01eiG2yDBNaVgNz78fEBjI90g0Lyuk4FL34pAraVgnjA9kqWcv//396Z/Th23Xf+x31nsapYe1fvUmu1FG1xO46T2HIcBAry5DwEsJEEI3uQB+lRf4MerYcAljDJREGQhyAIEmsG8VgzjmNF8SLJllrdWnrvrn0ni8V9GfwO67LIWlkL989pEMWuuveecz7n8PLe7/2d7++GqKi2vWhCPpcnKGqRUR3F7AsOyamLX5GhiceBDIGOIGCijVMxk8BBheP4yn1JJRZ3vVipp0OxeEqWVxMSDvokHPKK213r2WV3uMQXiEpoYFLCkUnzcIao5XrIsk27EIgt35G7n/5IEmvTlSa53AEZPfOsTFz8Mj517TJQtAMCEIAABCAAAQh0KIFkfF6mbv7UJDffTUTWbqUzOVld25BisSDhkF8Cfq/Y7WWLC9Uq+gbPSN/geQkPnhVfYLBDSdDsXiagOsXM7Z/J3N1fiOoWCMm9PBs6qO+ZVFyWZ6/K4vRHshGfravloYHzcvrS16VvYKyu7dkIAs0kUNiMNlabivjafdmI1RdtrL7hgfCohPsnRUoiy3OfSGpjm7+4IyAFx7DkCw5xlOLmZSvtfBCzvb8uT6ASsRzqP1WOWnaxNKuZ84K66iOQ2liW6Zs/lYX7v96xg8c/aHzqxs48Wd/B2AoCEIAABCAAAQhAAAJVBDLpuCxNfSQLU78Sve7cu9gkU/DIeqokxcya+Dwifp9HHI5dopBtNlG7To1W7oueN7mgyAHFtOsEAsuz1+T21f8t2UzCNBchuRNGjTZWCBQLeUnEZmTh3vuysnhd8tnknnSMiOYdktFTD8vg8KT4g0OcqJlLLSFQKhXN0vv46n0TcayR9ppcUqPu9yu6DEotWowdhbGkOCW+YFQ0mtgqsZUpuX/jXSNEF0slsTtDYvedErd/VAKBgIRCIQkFA2KTrCRWy3Wb+jeWDox2VqsAE7XcX45Y1vqJWm7JFKJSEbPqROetWh6pl75ZqbLbd4DNJYGBh+XUA78jAwMD+OkzeyAAAQhAAAIQgAAE6iKg92e66m3m1rsmJ011URFYE+ulU+uSz26I2Dxi9wyL06/3SH0S8PvE7chKLjkr8ZVbxgJgv/s9s0I0GC3bYEQvGIs2p8tbVzvZCALNIKC2LppocuH+r2Rl/tNKlQjJzaBPHQ0hoE8J9QQ/e/tnux7fLDGJbZhlJQORgHjcXvH4wqK2F/ryh8o/vf4BTtgNGaHePaiJNl6fL4u2xqpipi5v43K08UhFOA72jYvbEzoQpCYinZubk42NDbOtw+EQl8slXq9XgsGgEZTdbnfNcSz/5XIb1X95RtRv9qDi8gYrVhgqLKvvFxc8B1Hj74choMsC9cFLMrEgyfV52YjPiy4rTKfWzFKqg0qhWJREsiAOz5A8+OiX5NSZx8Tp9h+0G3+HAAQgAAEIQAACEOhhAhroM3v3F7I083FNsIJGDQ9NPCmjZ54RhysgKysrsri4KIVCwdx3OZ1O8Xg85t5Lg3j8fr8JZNB7Qg2CW128YQIgdsv/VI1b76n0/k9tMPqi58QfHsGqrYfnY7O7rtYtmeSq6IrpreCzZdGguO0FIbnZo0N9J0pgafZjufXx/5J8NrXjuKlUVlbWNsxJPNLnF7+vVkizdnA4PeILDpbF5YrIPGwiQTHGP9Hh6sqDlYpFyaRjlWjf+OrUprfxAdHGdod4vOFypG//pLGq0Dlot9d6GdcLLZPJSDwel2w2a3bRCxoVk30+n7mo0c/BfqXi0bx6vxI5ndao5cLOhBLVx7GilrUf2gcVlz3+/nqbzXY9TkCfchuheF1fC0Yw1uWD+vujlny+IGuxpCTTGYmE/dLfPygDIw9IdPxx6Rs4I3bn7t8FR62P/SAAAQhAAAIQgAAEOpdALrthPJDn7r1nVnlaxWZ3mGvHUw98RcIDZyu/VwF5fX3dBPGUdEWo3W7uvfSeS++99B5st6L1xFbuytrCdRPtnEmu7QtNbQfDA2eMDUbf4Dn8lTt3irVly/V+Sx90lFctTxkLWcu64qAGt6WQvLS0JHfu3DEfyuqSy+XMk5/5+XkZHh6WRx991ETbUXqXQCa5KGuz70kydm8bBJuk8h5JpL3itGfF58qKx5mXA7S0rWPY7OJw+sTtjYjb1y8u79bL4WS5Se/OOJFiISvZ1LKkN+YlY16LUsiVI4H3K3aHR9y+AfEERsQbGBF3YEicrsBBux3q78ViUfL5fOXcqRc0+pT8qKVYyEgmuSSZxGZfU0tSyO1tJ1OuxyYOl88s+/IGRk1fXb4BsTsQ7446Dt2wX6mYl1wmbj47udSKZFIr5n09n53KxbzDJS5PRNxmFUnI7J9cq11yqNvqQ8TltYRIqSTBoE+Cfq84nWWfOo0iCUTOSnDgATNHdb5SIAABCEDgYALb78sO3oMtIAABCLQ7gZKonhCb+5UkY3drGuvy9El4+AsS7L8otipbQWsjPSeqoKwvLSom632X/qyrlEqSz21Ien3KaBl6X1nI7xNIYbOJ0xUUX2hCvOEJc5+l17UUCNRDoFQqSD6zLpmNBclszEl6Y0HymbVdo42rj6cPU5zusKgGlsvEKlpA2wrJV69eleVlDaPeEpNVJEmlUpJOp6W/v18uXLiAkFzPrOnybbKpRdlYuiKF9KK6aEqx5JR0MSLp0pDYXSGzrD8cDovX45RiPi75zKoUsjHzwSlk41IqZOomZLM5zQnb4Q6L3d0nTn15IuJwBUVsRxfs6m4AGzaXQKkoxXxScullyaeXJJdelEImJnoi3q/YxC52l19c3qg4N18Od5/oibiTiy5rKeYSkksvSV6ZGGE5fjAPu9N8ZlzeoU0eg+XPDKX7COgcKaSlkF3bPMdaP9cPnCcVGDa72B1+c261Xg63dZ7dujjPZ9clufqZZNfvipQyUhK75IoB2SgMSK7gEGdpRVylmPjchYqQXA1c56AndEY8wdPi8BBF332TkR5BAAIQgAAEIACB3QkUVcSN35JM/JYU8ltBQSb4J3hKvJGHzL1+00qpYLSJbHJWshszkk+vSKm098pQm80hen+peXFc/hFxeDRwx9O05lJRexMoFbNG9zL37aklyWdWpLjfg4rN7tgcHnF6BsTlHRCnd9DMK4fTbwJ0MhuzsrH0kRRzq+2bbE+XZ6v3zNraWuUpj/5uZmZGpqenZXR0VJ599lkZGxtr7xGkdU0hoA8Y5udmZXV12YgJDofTeMJay0tUSFavou3FeHGm1zeXVasXZ9mTU71h1COm3qLethVbDOO/PCz+8HBd/rb11sF2jSdQyKfNMnvjC7R2XzZiM5JJxQ+suMbbOHLKeFu5veED9+uGDcrWBHNbzNQPul6vZWOFUU7kp58ZJ9H+HTUl9POSTGjyu00fY2NPsbhvEtTtHXS6fOXzZWhEAuHyT006or+vp+hKpeWlRVlYmJN8vih2R9nSRc//urQw4PdKMbsiK3Mfy9riTdElhduLzW4Xf3DYWF8MjD7EssF6wLMNBCAAAQhAAAIQ6EACmrw5tnRLZm7/TOIrtVHIeg83+eDvSv/wgy3vmbZTk/Wpt7J6LOv1top5exWn02OS9akNhibvw1+55UPYtAaULSrXzP14XPMfrd43VoG6InS/opaa3sCABCMTEuybkFBkwli+7reSWO1cZmem21dI1khk9fzUhuqNohaNRL5165bcuHFDRkZGjJA8Pj7etAGiovYmoPNFHzzoPNGiS0uqxeS9vIp261WhkJX0xooRyIxvpxFKFiSXWa8bgkafaqI0K6mfChUqLvsCg6K+zJTWEtDo2mwqvmkkPyXxtfuiCRbUumK/or7Zbl+44musnsAqfGHdUKamD2f0i6zstVT2W05tLB2YJM14LQeHjLAcUt/oyARey639iFRqV59sHdOtc2HZ0ziT0uj8nckXdmu2ZqX2+vvNRW1AhePgiPjDo6LJSw7y7z4Ig9q5qD94IpEQXblkJZvUpCeWR7geI5dNSmzppixOX5H4yh0p5Hd+1rWdeiE1NPG49A8/0DMPhA5izN8hAAEIQAACEIBApxNIJhZl5ta7sjx7TVSotYrmRho5/bQMTz4lbk97rprU69j1lbtGVFYhPJ1c3Xc4XG71Vz4tfUOWv3K004eP9m8S0CSO5UCu+7K+NiUJE8h1sE7lcvvNw4ZgZNzcawfCGvwWOjRXDeJsS2uL6p5UW1skk0n5+OOP5cMPP5TJyUm5fPmyRCKRQ3ecHbqXgHoUaeS65VVkCQrqFXv8UpJcNlUlppRF5rRJDFUWr+spKph5/QObArNG4A1LIDxiBAuS+9VD8Gjb6MWCJvIyT+nMCXdasuk6oo2dHiN+mURy/ZNGZDrKCfdore6OvUzUcmzzy271viTis5I7MGrZJm5vsBKxHDZRyyM8hGnolNBzXNJE5acqD9Dmy+e4qovt/Zqg5zBNDKJCsZ7XyqszRsw5T899jSoqIOtDZ33pdYN17t/rAaJ+9lfmP5OlmY9EE2TuFuGhUdF6AT6kSfqi58Xp3rmqpVH94bgQgAAEIAABCEAAAidDQO87lmavyvy99839u1U0gCAydEEmzv+Wuc/rnFIyq2Y1QGJ18aYRmPddEWqziYrlGqncN3je9FX/T2l/AuVo45jRL4xwrEFaGvx2ULSxBvEEBoxgrPqFRh1rQKPO+ZMobS8kV3dSheQrV64YIfn06dNGSO7r4wNwEhOBYxydQNkeI2bEF43SM1F78XnzlLDeaD1N+KRPiDR6uRzBvLXEW39PORwB5Z5JxytRsbrMQ59A1xNt7PGGjdWCfsHqSy1LTuqEe7hedO/WJmo5qctvyl+G+sWoYuVBX4gaye8PRrfGJ3JKPD4eJh5lppRXXSxvnreOtupCx8MXiFYJxqMmOr9dIzn24qTn6qXZj2Vp5qok43O7bubyBCUSvWAilTV7NueEo8w69oEABCAAAQhAAALNI6D3HOur92T65n8ai4jqovd4Exd+W6Ljj4nanHVy0XuoVGJ5U1i+YQKmqiOut/fNWBoEo0ZY1pcKjU53fbZyncypE9q+ZbVZFW1cR/CbakYaaRzsO2V+BvrGGmqzipDcCbOJNnYkAT156wm92j80lVisyz/W6rCe5PVpoU8F5k1xWaP8PP6I6N8oZQLKemN9viwcr903yzv0yd1Bxane1uERUXuKYOSUhDTa2Ncb3sYHsWn238tRy7PGYkTHUd8f6LVss5kvyFD/RFn4j0yKz3gtYx1jjZ8+xdalTlvnoc0HXalVUcuKeora9Hi8fRXB2Gf8jEfMuambzkP6AEofBKr1xer8p8ZbbLeiq0cGRx82orKeNygQgAAEIAABCEAAAu1FIJ1ckbm778ni9Ec1KyHV8mFw/DEZO/tc1+bFMPfG8TlZW7opawvXTeDIfgFuZX/lsU1/5Qv4KzdpKpetNmNmdWRttHHZ2nevogEtPv+mt7FGHBtv42hT78sQkps0SagGAoZASZeOb1RFL5eTVOkX3W5+nXtRM5GAwWh52XiwbI2hAlqnRQIeZVZUvI2NPUXZUF4TfNUTbVzxNlbhWK0STLRx45bbH6V/7FMmUI5aXi0/GDCJA6YO5bVsrEg0kZ/xWu6NqGUV48s+xgvlc0xi3ix9ymdTdU8rK/mdOads2lPoMqhei1LQiG2N5lBRWSNY9rLBUd9nFZQHxx411isUCEAAAhCAAAQgAIHWEdDr4dWF6zJ39xcm+ZhVNCeH3huceuArEhm62LoGtqBm46+8es8Iy7HFW3sGS1hNq/grGyuMc0Z3oByfgGW1aa3IXY9Nm5xNB5VytLEKxuU8QibPTIu9vBGSDxo1/g6BJhAoFnKVZFZbFhmazCpetz2GRg3q8msVRy1xuexN2t/RvrIVb+NN4VjFnbqijTe9jcuRqqeMsTxeUE2YzA2sQi8MNXuxlchvI15H1LJsei1bwnL/KZPsrZMTXur5Qu0Ydia/0wuRvbM5Vw+NSX7nKye/UwHU8jPmM7JzAuu8iy3fMX7KsaXbu3ri6/lXz7smSd/IQ+ILDDTwk8ChIQABCEAAAhCAAAS2E1B7yambP5XluU9qEn3r/fDo2WdleOJJcl6ImACJtcWbRliOr9w7MG+Q2/JXjp6XcP9p7qnr+OiZ4Ld03DzMsKKNk+ptXNiZ7HvHPZp/oJJ8XgVkr3obt9lqdITkOiYBm0CgVQQ0I2cysSAbVYmvyhGGybqbpAmuPL5+Y48RqAhGI6JewGKz1X2cZmxYPuGub55syzYVagdyULS2PmHW5eaWr7EKx77gUEOTezWDB3XsT0D9wNLJtSov7PvlqOVScd8djddyaKiSyE+f7Laj17L2Q1cw6EVxtWh8mBUMleR3oVrBWIVOovEP/wnTZC2ri9dNpLJGduxmD2J3uo1NjorKkaEHSM55eMzsAQEIQAACEIAABOomoIKdWlgs3P9VTbStWjb0jzwoY+cuS7BvvO7j9dKG5n4qsSxrS7eMsKxBWxpEsVdRQdMXHKzYYOCvXCZlgt/WFyr5f+oNfjPRxpqfaTMpXjtEG9cz/xGS66HENhBoIwJGbFXP0/jm8vXNBH8aoXjQE66tbtjMUnUTvRxSa4xRE5no8zd3Cfv2E+76mi7vONjb2AiB4WEjBBrxGG/jNpqhrW2K8VpeK3st69NfjVrOZTb2b5R5EBGSsFphmESLanvS3Khl46m+sVST/E4tW1S4rLdsWd5sRhgbX/VhcXkC9R6C7Q5BQFdGLM9elaWZjyURm9l1T7UK6Rs8I9Hxx02W7F6zCDkETjaFAAQgAAEIQAAChyKgq/Tiy3dl+va7Elu6VbOvrribfPB3ZHD0kUMds9c3Nv7KMfVXvmXs3fRear8gHb3/CKq/8uB56YueM7pCtyel3gp+q442Pthqs+xtPCihAc3PNGGSHKqFoK5s7LSCkNxpI0Z7IbAHAfX0TG+sVEUuqlfq/IFLVaoPt5XcryxAaQSzfgl7/ZE9T3D6ZaMiiia4KxXz4vH3i/rT6s/qYp1wrYR46nmr0dbF/P7LOzSishxtvJlQrX8Sb2M+BXUTqHgtr5aF5fjalKQ3lmuWu+12sHLU8rD5ktf5rJ5Uu9k+aAR9fOWuiX6w2x0SCI+Z7TUqdbeiT/31YYnxMTYPgco+6ZnUmpSK+0dSW8czye98feLf9DC2Hgbp7zrxQqTuwWzXDUsl8xBAo5RX5j6RZGJx15aq9VD/0EUjKocHz7TdErV2xUu7IAABCEAAAhCAwHYCmtR+9s7PZWn2Sk0+EA0OGT71hIycfqYtVxx22kgaf+UV9Ve+JbHlWyb/yn5FI2xD/ac3I5bPd4W/sgn4WV80q6X1XlL1jHqsNg0Lzc1k8jNNGJFd/ae7oSAkd8Mo0gcI7EPASsClmVutRFwqehwmAVdNpOOmPYaa7qt4PX3jHZm//0FNC1RMGz93WbyB/rIvkCZMq9PbWOtSv1Zz0u0/ZZ7U4dvKFD9JAsZreW2mkshPPxvZAyJ/zQMNT8hcBJR9tyfNsq/pm+8YIbla5B0YeUgmL31VXC7fDh+nwRMsAAAgAElEQVRjXTqWz6fr7k45+d2Wh7F+NtQnS39PaT8CGhmj82lp5oqszH9uHhDsVvScNjD6sAyNP24eVlAgAAEIQAACEIAABA4moMLm6vynMnf3lyZ3ilU0ICo8eFYmLnxZ+gbPHnwgtjgSAbUR0ehvk7hv5e6ByeI02X0kel4i0QtGYG7/+/rSptXmZrTx2pSk1hckn8/sy8tEGwcGjX4RNuJx2dtY7yG7sSAkd+Oo0icIHEBAozSz6XJUZDkisvxTRY/dPD93O5yeFDX6sVQs7LrcJZ8vSrFYFLfbuWdrytHGoU1hriwcly0Fdo/mZGAh0AgCxhtsY7UiLOvDj3q8lvdqS6lkk0KxJDYpisNR38WDSX7nHzCWLdZKABWQ9fOhHuCUziOg0Qvx1XvGs08Tmuzlba9+1RqlPDj2iHloQIEABCAAAQhAAAIQqCWgq1s3YrMydeM/ZGX+s5o/qoA3fu6LEp34Qkcn1O60MVdNQVd6WsLy+trUvsFq1f7KaoWhYqtG7bayaGCciTY2q1c1AE6jjXcPBKlu55a3sQYYTYh6G7e6L83kiJDcTNrUBYE2J1C2x1je9GmdryT5Oihac7duJVNZSaYyEgr4xOMpi8mWXUA5orP8pK79n0q2+aDRvIYQUNFPoxysiPq6vJarWpLYSEs6k5P+vkCNmFxOfhessY5Rf3LNJs0DlIYMZVscVJMmqpis9hcawb6bn70+mNOHCCoqD4xeMg8WKBCAAAQgAAEIQKDXCaiwN3//V7I49esaSwFdoTc4+rCMnfuiubamtJaA8VeOz20Ky7eMv/J+QWrllcijFRuMxvsra7RxonJ/p6KxiTbO7b9adMvbeEvD8AYGujbauJ5ZhJBcDyW2gUAvEyiVREWQrehl9XVdMILzfks8VEhOpGwyNHpOTp97WPqjZ8QXHOIpcS/PpQ7uu4laTq4aTyzjtbx6r+y1XCrt2qv4ekriG3mZmDgjI2NnthJaBqPi9gQ7mARNPy6BTDouK3OfytLMR+ZCdreiDxXUT21o4nGJDF00tioUCEAAAhCAAAQg0EsEVJjUaNeZ2z+rsZJTBoG+cZl84HdkYORSLyHpqL4af+XV+xVhObVHHhGrU2V/5ckqf+WhHf1Va0G9ByvksyY4RwVdjXTerWjghno6xyvRxvclk6wn2jhgkq9bVpsa6OFsceR0uw08QnK7jQjtgUCHENAvdvWmuvvp27u22O4ZFd/gk9I/OC7RaFT8/tYuW+kQrDSzQwjoBYz6I2t0xI5ic4jTf1ZCw0/JYHRIIpGIuN3YtXTI0Da1mfpwQv2Ul2auGnuh3YrT7TNefxqp3Dd4Dn/spo4QlUEAAhCAAAQg0AoCKjpO3/pPc42kOSisoqtZRyafkuHTT/GgvRUDc4w61V/ZJO1bvCXx1bsHJqxze8v+yn3R8xLsGzfXyvc+/3FVwj+bEXsnH/xdiQxdkFxmM9pYheO1KRP8psLzfq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41" descr="data:image/png;base64,iVBORw0KGgoAAAANSUhEUgAABZIAAAHnCAYAAAAitKgKAAAgAElEQVR4Xuzd6XNV15n4++donmc0IYQFNsbgxA7g2JjMwUMSSH7pbrs7HYf8bt3C5L64+NUt/wP3jV/cqrar7i8X3NWd2CTpxN2d7kDS3TaZTYYOkBAMeADEKCE0D2gebj0bL3lrsadzdI50ztF3V7kspD2s9VlrT89e+9mxubm5OWFCAAEEEEAAAQQQQAABBBBAAAEEEEAAAQQQQMBHIEYgmb6BAAIIIIBANIGBgQF54YUXpK+vz3OB9evXy/79+6WoqCjaCl1zjY+Py0svvSQXLlxwfltcXCzPPfectLW1xb2uZCxw5MgROXz4sCymTskoB+vIDoGXX35Zzpw5M9+n9d/Hjx+Xbdu2yd69e8W9b+3bt0+2bNkSV8XN/rNz5864l41rQ4uYebF1jLLp9vZ2efHFF51Zw44fie7jZhubN2922o4JgXQViGd/SHUd7GPeYreX6P672O2yPAIIIIAAAgSS6QMIIIAAAghEFAgLJC8mAGxuCk1Rampq5Pnnn5eqqqqIpUvubNykJtdzJa/NBHOam5vnH7QkM5C8FAHaZLTfUpQznsBZovu4+6FXIkH/ZFiyDgSiCMSzP0RZ32LmIZC8GD2WRQABBBBIJwECyenUGpQFAQQQQCCtBYICQeaGdWxsLKFRvIkGddIajMIhICImgLJ7927ZtWuXY5LMoMpSBGiT0ZDpVs7FHHPMsmZEeTJ8WAcCyRYgkJxsUdaHAAIIIICACIFkegECCCCAAAIRBcICQSdPnpQDBw7ckZYiKG2F/TdTFA266avjXq+pe90cuwNzW7dudcrhXpcJ4JnfmbKaf9upNIKCTGZbZlk7/YW7fDpiUVNkmJQdXiOto6T18BoNHiXthrseH/vYx+Tb3/72vIvXaEqv7bgDoLqwe53r1q2TN954w1ln0OjMMG9TKNvW9vILwHr93v1ww6zfK/DnVWd7vkT9zXL6gMWdaiHqiOSwOnj93W3m9Xe7Pe3dP6x9bQu/twfcbxno/rVnzx557bXXnNQ4pq/47Wd+vw/rR36BM7vM2r5NTU2e6WvstyO80uxEDdC529lsT739Uvd4tZe9X7nXqevSFClBqYDC+pBp/7DjkHs9pg+5Xe19Jkpd3H3PvS67j5p2D3tTxW5nXY9O7jRFWk+Tounpp5+Wo0ePOn1Sj6df+tKX5Jvf/KazjHt/DTvnJKttdbv2MTCeNE/uZdXqqaeekldeeeWO+kTdh70uDez9w+t4Yre9ztPZ2bkgnY9Zd5T9LZ79N+LlDLMhgAACCCCQsACB5ITpWBABBBBAYKUJhAWSvQIBQekwNECyadOmBbmRjWmigWS/NnEHY+wbV7OM+4bdK5AVVJew4J27XO4AcJiP5soNmidsRKRfXd3OJshuB+ncZXZvx2udQQGeKN5eARSzffe6owaSvYJYXnWOYhtlHr9+5xcAixJIjlKHoEByf3+/8yBGg9j2FBRMDmpfv3X6PYgJ2x/jCSRH6UdeAb+wlDzu/THKNrROYcdCU287KGh7RDku6TJeo9n9jinu30fpQ3Z9opTRtLcGYTWQbe//QcedKH3PfkgWZQR/1HZ2B5LddV2Oc06UttV5wgLoQcdP/Zt7//TrE1EC1n792X1+COpzWpawc4ld3qjtmsi3GVbaNRz1RQABBBBIjgCB5OQ4shYEEEAAgRUgEBY8cY9oM8ECrwCACa55BXDcv/Mb9Rc0OkybwQRnvEbLef3OXW5zk+sV4DK/c99we63PL82H1/JRfHQklz0y22/0t90N3QEd0ybu+poAhd6Em48dutvAHVy2R5HaQRCvXSCqtzFTW5Mb26uOUQPJXgFcY+EOynilKDDbMA7J8A8LjHntW1Hr4Ldf2ik1vPq5V5t59Rmdz2v/1t/bhn6jVN1BqHhHJLuDf2Yf9aqP17HBa7/z2kfNNtyjx93zuYO+fha2p1ed3T6mX3jVz23rPuZ4rdPv9BO1D0U5Dukxwu8NEreNX/t7tYNd7qAHAfaofr9jnV/Q1MvaDtAm85wTb9vqqGZzDPYa8R0UgPcaLe5uK2PitQ2vfdirP3n1Ja83Lkxfctu6zyP2B0bD9reo+y+B5BVwEUoVEUAAgTQRIJCcJg1BMRBAAAEE0l8g3kDyzp07PUcbm5qGjQBO5KY+LGAX9ZV0O5CsZbZv8k097ACle9SmO8Bib9t9U+/V+sanurp6/lVsnS/KyDG7bEHpN/QVbp280ogEBdmjjJKL6u2uvz2izSuIZo/EtgNh9jqilNUeRekVCIrXP2rg22vfilqHsP1Sy2yPJAwaye4VcNd1hI0MNMYXL170THHjVc6oI5K9gvle+0zQPmbX2W/bfnUNSjGxd+9ezwO4X/vbQTljZvdTr7c87AcdQQG0KH3ILzjsdZzW33mlLXCnDvIbhe9VFxvNK0Af1E7u5f2s7eXdQXs7OJvIOcfuV8loW1OvsDQ0fucg85Fauz72ucT2T+TNEndZNX2SSRtilz1oVLnXscV+Yyme/Tf9r6YoIQIIIIBAJgsQSM7k1qPsCCCAAAJLKhAWsLIDBe6bSq+CpiKQHBZgjJprMyj4YAeU7HWaQLLWOSjPZthNfZTXkcMCpH5BGDvAoGXWvNJe67MDAH6BRq82juodFMxKJJCsZfFL1eE16t0r/UOU+cL8FxNIjloHv/0yaqoSu9382jfslXU7kBwUFI13RPLZs2d9+6e7/EGB5KBc3/v37xcNyAalokhlIPnNN9/0zNcc9JZHlBzpUfqQX6oHv0Cy10jXtra2+WbwO+ZEHcXtfmPl2WeflYMHDzo55oNysAete7kDyfG0bdBxMKj+UY/z2kh+6W70b0HHs7A0Lbp/uc/5UfaXsP3Nnfoqyv67pBdEbAwBBBBAYMUKEEhesU1PxRFAAAEE4hUICyTHE8TxC175Be/cN6WLSXkQdYRsMkYkhwWS/V4zDmsXO9gQJedo2CvcJsBglzlq2g+/MsfrresxbR3Uzu5+EiVlgz3izR7t5pWH2S9QF4//YgPJblevOtg5tL3Suph66LrMqPooI5Lt+oft/6asfm0eNCLZ76OKQelFvPpcUNqbsBGNJlit6zX7lF9qC50nSt5ev9HDyRi1GpYf3csnbD+IMgLWb+S+GRm9mBHJWmZ3ugQtj34oz53yxu9Yk8iIZDvY6dfeUY9FWrbFtK3feVF/H/TgwM88aERyUGDayzjKyPCggL7dPu4HXUH7W9R2JbVF2JUDf0cAAQQQSJYAgeRkSbIeBBBAAIGsFwgKJHnl/XSP8PPKSxs1R7KOFvXK75vISNWw/K2mTPoRKQ1guMtobmij5ki2g7JBQa4gHxPgcm83SvBUtx81R7LOa15JjpojOcqIyKjer776qvPRrjDvqPk3vUbVBo2Y98pJasqSDP+wlCtRg6xe6QHC0mKYgJE7SJZIINnd57zayc592tfXt+DDWkE5kuPJa+sue5R81lFzrJp93mtfdD/g0J+jjq6NmiPZpO7QY53Xx8iiHOuCgn/uOgWlywg7Trv70P333++MFHYfn7UMfv0sSo5kUwd7pGo8Ae54+lJQIDnqOcfdN7zOg1Hb1v2Giru+Ud4ASSRHctA+7NWXvPLlRz2neeVIDspZ7zaNuv8SSM76S1AqiAACCKSNAIHktGkKCoIAAgggkO4CYTlStfx2/t6g1+HdN/Feo53iyd0ZdeSnHVy1zYNeuQ+qvzsAE0+ezSg+UdM+BAWS/PqW10hvr3m9gltRAslRvYPSMLj7VNB8ui2vYKZdH6/Rx1519hrJa88Xlq/ab6Sg3V+9gsFR+5s9n5bpG9/4hvzoRz9yAn1h7Wn/PWjkoZ+/7WCPWvXbz8LSZXg9bPKqjx0s13lMWpmw45Y96tkrzYk7sKU/Rx2dHfTqfjxm7sBilJHQxihqH4r3OGQ/cLN9gto/SlDYXZ6wfSysrs3NzdLR0TH/kMqdysMOJCdyzvHqj4m27WLcova1qPuwXa8gG/f5IWyfNvOGzef1dkXQcZpAcrpfQVI+BBBAIHsECCRnT1tSEwQQQACBFAuEBWT8Rjn6fUhHX8s3k1/wyl5Wg4BPPfWUvPLKK86iJlgUTyBZl7NvYv1u/L2CpWEfLosnkGwHpYyH12vH9najBFjcrhrA0TzIJlDmtY3FtFVQ9wvz1mXdQRRtZ81bqyOVNRjqNULPbE//pqP+dESzuw96BT7sFAr2PLq8fiTS68ODifi7X9N358uOEkjW+kWpg87nDg75faRRnTSo5pcLO2xfNH+P0pZ2e2qZ9uzZI6+99proSOWgBxjaBpr2xX4jIMp+GyWthq7HbxtejjpS2e5bZjthKRfc7bx161bHXie/fTeKbTyB5Hj6UNi+7zUy1N0//dLnmONNlOOV6WN+o9/DTnFeqTs0iOzuS0GBZK/jcZRzTrLa1t6X3cc49wcN/Rzcxyi/ckfZj4Kcw85/Xuv3O0ZH3d/sdg06RoT1Ef6OAAIIIIDAYgUIJC9WkOURQAABBBBAIG0FouS1TNvCZ0nBTOAlykjMLKly1lfDBMDC8hTHG/TNeriIFYw64tu9OveDKPOgImoKoIjFWjAbbZuIGssggAACCCCQ+QIEkjO/DakBAggggAACCPgIEEhe/q5hRpnqaGAdZc0r2MvfJostgQkihn2wjGBjfNL2iGx7lHPQ2qKmSoivRP5z07bJkmQ9CCCAAAIIZJYAgeTMai9KiwACCCCAAAJxCBBIjgMrhbNq0OnMmTPzqVhSuClWnWKBeB4MEGyMrzESyY3s3oJfMDks4B9fKW/PTdsmosYyCCCAAAIIZL4AgeTMb0NqgAACCCCAAAIIIIAAAggggAACCCCAAAIIpFSAQHJKeVk5AggggAACCCCAAAIIIIAAAggggAACCCCQ+QIEkjO/DakBAggggAACCCCAAAIIIIAAAggggAACCCCQUgECySnlZeUIIIAAAggggAACCCCAAAIIIIAAAggggEDmCxBIzvw2pAYIIIAAAggggAACCCCAAAIIIIAAAggggEBKBQgkp5SXlSOAwFILmK+I+2139+7dsmvXrkjFOnTokOzYsUPa2toize81k5anv79f9u/fL0VFRc4sR44ckcOHD0uUsugX2I8dOybPPPPM/LJnz55dsL6ECxdxwZMnT8orr7wizz33XMIWfu1SU1Mjzz//vFRVVUUsze3ZBgYG5IUXXpC+vj5Zv379knhouy21fVwoyzRzPP05qIjaz1577bWE+oO9Xt1vXnzxRRkbG5v/0759+2TLli3LpLS4zS52HzT7i5bCb38bHx+Xl156ySmo+3i1uJL7L52M46vX2tXqwIEDC/60bds22bt3b6qqkvB6jfmFCxfm12GfF9zHOp3Jqy52f0+0vl7H6Xj3m3j2Y1O3p556ynffdPf96upq57gfNH/CjeGzYLKP+8leX7Lrm8z1afvqMf1rX/va/PVP0PrN/rBp06bI12nufUivJz7/+c/LT37yE+c4p1M8/SXK9s2+tmfPniU7nyT7+ilKG+zcuXNB/ezjkFlHlOvYePqU1zHRPgZFOSbGs00zr3HW46ceY+LpO4lsz2uZZJ0T/MpjrtfM3xO9Bo/3/J3Icc+UVa/xn332WTl48KDEc2xIVpuwHgQQ8BYgkEzPQACBrBLwCtwmUsHFBm7cF6buQHKUG2ezrLmg1Jvn5QyCJMPCr130QvHo0aNxB6mT1c6J9A2W+UAgnv4c5hZPACpoXdo3zpw5s6BPmZv/zZs3L+u+FGbg9/fF7oOmnfRhVnFxsWeg2H3TlupA8mLrE3STbB9PljpAHk8b28cxEwQ3gRPTbvpA0zwA1XlOnDgx34+99kFdr05Rzxt+Rma/0aBS1Aew8dQ/yryp6itRtq3zJBIAibrubJ9vKc7T2j76sN08IEvWecSvbZYrkGwPSDB9M5Hrp7Dz5/Hjx8UO3mq99QGd/n4xgyuCtu11HErkmJjIfqX1MwMm3nzzTWewx1INUnCXNxnnBK/6m/OE3k94DWyJ54FhIsfkeI+jWl4dDKAPbLTva99LNOidSH9gGQQQCBcgkBxuxBwIIJBBAsm6cUnkQsmLaTHlWQmBZDVLxCiRZTKoG6/IoiYjABC039o3pJmEvNjjkbmJbG5uluvXr98RDNC/62gfM2ViIDloNOFyBH/C+pffQxg9tjU1NTmBW6+bb1NPM2LQDqTpduPdl4KCRF7rD6tbMv++2L6/2LLEGwBZ7PayafmlOE+v5EByotdPQYFGfctLJzuwGO8xJZF+7HcccvcjDZzbb4bZx8REtp0OyyTrnBDvvYj6Xrx4MfLbYIkckzmOpkMPowwIJFeAQHJyPVkbAggss0DUG5eg1+fsV7/Mq3tRXpd3v4Kooxl09J++Xm8CM3b57HWaJ+7KaFI36M/m9zpSwn0Rbb/iZ79mGKXMdpO5Xw3X8n/sYx8T3a47tYVtFDaaIahdvII8fq9q+7VbR0fHHTcXXq9Ea/BFb0TMzZL9Crhdd7vO9g2M/cqp28FcOK9bt07eeOMNh1k97RQhYZb2q/pho2TC5rf7jNf6gvqA1+vl9kMPc9Op3j/4wQ/mu1hQP/G6UbV9g+oe9uBF663/3XXXXfPlCVq/102d1zbsddj7oN0eXn0gkX3Qvd2wdZq6bN261blhtF8PNaNctRxm5JvW1X6116v+QWkVzPy6D+gxRI+Fus/piDczGa8o/TLo9OI1ejdo/qBye41qN/upPVrYHEviHS3lFzRx33C/+uqrThXcI4vtgHkyAslRAwNR9gl7P7aP2e5jrtf64j322O0YdIzwC4oHBcu9AiBh+17QMSFsfXYQL1nnkbDjlL2veJ1r3W3nVQ/Tj77xjW/Ij370IzEpW9zHp6D2svt22HnEq076sMykSDLXUe5UKEH9Sx/gaHof9/HRLu9jjz3mHMvcqS3CzlNh5+Swy+ZkXT/5bcc9WlWPxzr6007doe3d2dkZ+S0Hs60wm7C669/jPSZ6rTPsWjjqfhZ0zafbjXc/c5c1WecEu/5hD1IvXbrkpJczKeaC9n2/+6N4jhdRri3C9v1k9q8ofZB5EEDgTgECyfQKBBDIKoEogWSvYIh9I23/2+tCzE7LYD/V93pV3F0+vSg3r26Z3K3uv2vD6E2NO7WF+4La/rtdxihl9gtgmWCJWYfOZwKgdr2jvP4c1C52AMhen9frjvb6gm5qtdwm+KmBLFMPe4Sq7WUHF7zsNejmfqXWvPqp7Wna39x8e9UjzNLuh2HB0rD5jbUG9kxwyu63XvuC1ssEA6IGknUZd1AnbNSLHYCy29ir7O7+G2+ajbD1Rwma+T0YMjfhXgG6KA7ufuS1D3q1mXsZe79272P6N68HIhpk1pQJ8QSSw/ZVc4zSBz3uByi2S5R+GeVEZW7iwx62RC23Ofba85t/u1OlhLWr17HWKye4+7ijf9fJK5BsypaM1BbuIH5QztMo+0TQfmwCCCZVh70+v2OyOf/Yxx4zvylzWBoTr3Ni2DHVPreE7Xthx4TlOI+Elcnum0EPjEyak7BzrqY/sLcb1l7meGECuWb+oPNI0IhkXZ/7YVjYuc0OJNv7vXs/MddIYeeRsHNy1OOaV2oLXTaR66egbQbtI+5c7rqOsPzIYTZR6q7z6HrMcdD9s1k+bB+Oci0cdr1m+mbQNV+8+1mqzglR1+vlH2Xfj9Kn7X3HfbyIGkgOu4ZMVv+K2g+ZDwEEFgoQSKZHIIBAVgnYowHclbMDYe68k14XXu4PzHndNLkvTvUG1w4KhwVANZgT9BE7rws6dznClg8rs/3hMb+LcXew09zI23ZBI7rMjYDfjZA9Cskr6GzfCCQaSHaX265v2EOIKPbudejIZ3fuRnVwX4BHsdSRT/Y6gnbYsHbw+rv7RlSDBPaILNN+Ju9w1ECy3bfDRsW4A1B2AMDUOaiNwtbvdgt6hTRqIFU/IGU/6LHbxuumN2j0Z5R9ULdhH2vC9jF3G2vw053rUv9mPoilI2Cj1l+Dm2H7qgaEvIxsg7B+GU9+Xq9zgD0SPqzcemw0/enpp592RiDq5Pdmif4t3hHRXiPwdT1uC/sNFPd23A+D7NFgYQEer2OIPSJc57FHWccbSNa+5NVXzfbd6/PrK17nHx1h6jd/2HEg3mCP+7jv9fDXve+ZD0IFfddgqc8j+gBHj8XxfGvBa2SkfWyKN5CsTl7HAnd7mTZ1B5LDziNRA8n2ut3nFHNuswPJXscJ98MO3Qe9PsgWdh0Q70V30HkvkeunoO177T/uEcvutEdaLpOGx15nlHOs+QB1POXx6ndhD5mjXAt7nYPc5yk9lnldr5u2ibLvh7V7Ms8J7m2FXRe6542y73sNtLHzZwcdL6IGkoP2/Sj7XpT+FdYm/B0BBPwFCCTTOxBAIKsEwoKB7psHfb3ab+RaULDHjFww69IghU5eo8vs8rj/bS6m9NVorxv/sECyV6DSrzG9ymwHkv0u/KNcTPu9kuf2jhJI1jQaemNmB6rDbpbCbmrDgp9RgoLubfjZu6305tQe+RmvpfppIEZHUoelD9F53a9v2vMHjdoxAU8NJHsFfrwC4O7Xhe11e90QhQV4/G6ioqY8CFu/377ht/4oNztmv4qS1sAd4PRLRRFlH9R+5fVwwc/PHXzU/cp+WKB10EmDtV7HJ792Nl+1D9pX/R5MuPuTCd54Bbq8AvFRT1h2u9ppg8KOMSZAqOcJd3uF7Ud+xzm73FGCBl6BWNOPzJsOXucqr+NhVDedzwTLzDJmW/EGkjWNStDDUvf6/AIDfsceM79fO/oFTqM8xLCDMOY4HnTcN+d/86Euv2PCcpxH9JihHw+Lcpyy+4n7nKJ/M30h7Jxrj0i2R6Ob7bj3J3MedgeS7euqsDeH/B5Iej3sN33d9FF3INnv2OV3nvE7j5iHD1HP4V77adRActTrp6BjQTzn0aBzjnsbUc/hdrmCRsd6pRaxU5V51dPvWjisPwedd03/Wcx+Zvpi2FsqUc4Jdr3jCSS7l/Xb94Puj6IcL6JcW8VzDZlo/4rnnMi8CCBwpwCBZHoFAghklUDUQLJW2r6gdF+Eej1xNwE9XVaDdO4bE3112yu4Y1+c2uWzR5KZdWuQN0og2Q5UBl0E2mW2A8l+NxDuILH5erJXpwnK0xrULu6RfOZGyOQdtbdjAu6Jjkj2C4rZN7B+NyDugIKXfbyBZB3FEWZpXyRHzYdrDM385ibZfj3VHSxKp0CyO/BqHvi4R8zao038grB+B7iw9Ue52TE3f+52dD+ccgfkTDv4jWzSdUXZB83Nqle9/AJF9mhZPS5pgEP7vTpoENkv8BMWSA7aV+MJJAf1S3dqh0ROWKYd9PgR9Rjjbg93Cgv7oZa7PPGcf6IEkjVnpX1j/vWvf90ZIa3nH78HYPHuC0GmWqd430YwwRANJHsFRsz23OX0C/S5zz/uB4J+geew19y93sCIOoJYA8kakA3b9+xAvPuYYAeSl+o8ElQmuz72dYleG9l9LSzwFuV4ottN10CyX1DW3rfCziN6nor3HG63R7Kvn4L293gDyUEPiqLYhB17vB7MBR0Tvc4V9vxe18Jh/dlrYIA5/7sN4tnP7Lon45zgVf+oAX/3/mjOx177vn1/FO/xIsq1VZRA8mL7VyLXEiyDAAIfCBBIpjcggEBWCcRzI++uuAkqm0ClfaEU9iq0riveEcl2IMxcjJl8ol4j9aKMZjL1CitzMkckh3WioHbxChQEpR3RbaUqkBxPQCFsVKjXa+lRRiQHWZobUp3H5GaOOn+UV5z9biKXekSy3yvxUUZm+bWhO2DhFzCPZ0Su3w2bBpW9br5MOwWN5lnMiOQo/cDsV+YmTYPE2o+1Lno8iqf+fiOS3eXwC7pGHZEcdlyJ+nd320cpt9cNtRnhHzYiWZeNEvj2e4sjbDRxlFQ08abZiBpY8greBr2NsJwjku0PStrne+332hc0CGR/WMyeN2xEcpCfCSx5jeSNOsI5kTdb4imTV0DLDhAuNrVF2IhkbS/7wVOUYFLU1BapGJHst84ogd+o53Cv6x13eyVy/RR1f7evEaP0EzOP37VE1Gt0nU+PH/Fc5/hdN0a5Fo4SSA675jMfq3Of6831wFKdE7zSQIU9HHD/Xcsetu/b1zBe1zTJSG0R9DZCIvte1OsF5kMAgWgCBJKjOTEXAghkiEDUi1Sv6rhfo/YKdNg3pib47DfS11xI6baCcmu6yxKWMzJKfkV3ECSozInkSNZ1+6U+CBp5FtQu7r/p+r3yKHqNAnKPVPF6dU9/pzfq7o/tBaVjCOs7Uezd69BtBwUAErUMSyNi9233/Fome4SPO9gXT45k902bnaMwSgDA66Y0aCSjX55G93qCgrQmoOOXisZev1fgIywXo5bF9BMdOfp3f/d3TrDKva+5R3jqqD335BekdPdlvxHNQQFIO7Bo/q3BY/3Inrn59Aok+7VzlNGwfnlJozyoCxr563X8Dmp7rz5uP3CwjzFuc91v3EENr2NFvMFbv4cG7vOQ13HNvT/bOV2NS7wjkhfzoC9o30/HHMlqZAInOtI8LFgV5bgfFvz3G4Xs952DpTiPBJXZ629uMw2KhZ1z7RHJfud2dxDLK0dyslJbpCJHstbJLl+U81S85/BkXz8FXc57BR2DHjDrsdGdN9kdRE3EJswv7Jjod04NuxYOCySH5Uj2MnBfD/j93e/6375m0Pn89rso/SmsD5njoNcACHvft8+1UY8X5no4yrVV2DVkovtehtzKUkwEMkKAQHJGNBOFRACBqAJhwUBdj9cNv32h7BXocN9wul+Vc6dbcM9jAs32F8dNIM/rJtJ9kaxBHjuo6r5gs2/M7HrZIzq8yuwVzDMfzXB/cErn04CsXqS7Ayz67ygBFL92sdflvsk3X4fX39nL2/92Bwm9yh2WI1kv0MP6gJd90Be8w25Molh63TQF9fGw+c0FvPtDXTtL9kcAACAASURBVF4jurxe1TRpE0y/1HZxPyDRXLLuvK1hAYCgQLIJQNl9QLcRlufTK1Br3wiZfwetP6yeXoFUr9Gibif3a69+Oa/D+rIJ0Hgdj/xGVnrto15OXg91gtrZz9Ec48wxyr6Jt4+vXgF6r74cdB4wwWL3PukX1Agrt32ja5fP7k/mGBUWlLTLbx+j/dre7qcmqKD/97rhDgts2uXwqo+Zxx3Y9ns4GrTvBz0otAPeYX3fPo6b+c052Kt8Xn3G/Sp2WF5V29LvvKr7ntcHAO19b6nPI+bhoPvBSdg5224Ht5e5ntHrl7BrBb/ztF972ceLsGCSnuu9zl/m3KPrc38Mz2skpdbBPreZ45V9nHCnqHAPIAg6j3h9MDfKdaq73yb7+inoOBo0kth93DF9QuvuNXI5yjnWHsEb5Y0rv/W6yxZ2nPW6Fg67XjMP7fyu+aLs+1HuY5JxTvDajl+A3tynmOuRqPu+1zWi/daOpscwxwv3wAqzny/mGtKMSE7kGjFKOzAPAgiECxBIDjdiDgQQyCABvQjTm1q/yVzUmECBO7+n+4N39o2mCRqZvGGa71RvHPWGxR2Uc29ft6Xz6UdW/EYkuwNLWmY7/635u/m9nafNfWOjy7tviu28ZX5ltq3cZdJlNFeg3gyZQLLOby4+zbJeHwu0b4S82sUvKOi+0Nf12B9F9LqxcpdJ16sjQX/wgx/M57O2v67uNfrTbg93sM/rRsPd3nbbhd2YmJEzYZb238MCqWHz233Ga31uB/27XqzrjYB5zdReh7a/5tw1N3NRAgBe/c4dfLbbQvu23syZUeb2yCP3+uxl9W924DbK+sPqae9j9j7oZW1ep3ffACWyD9rHuqCPMXoFjrT+9mgye78Kq7+WO2hf9RtV7BXIC+uXUUZdeR2b7DYx1n7lNje5dkDaDlra5bWPUVHKa69Dt20fS+1yeh1rw46XUU7hXn3Za78J6xP2vm+v1+3kNXI66Pzj9UDQrntYYNhY2AETP6Ow475tFHZMCFtfKs4jYWXyqrvXeUmP8V4Py3V5+5yrx2d325jjU1B72ceLKOeReALJWs6gc5t5eOh+8GWX97HHHnOuh8xDuyjnkaBzcpS3B/yuaxO9fgo6HvgFknWZeM45trU5Dgedw20ndznddY1yTHQvG+VaOOr1WtA1X9h+tpTnBL82ttvQqw+F7ftmP9H7IXfKHnf+eHNN6DfSOd7ziPtaI559L8q5j3kQQCAxAQLJibmxFAIIIIAAAitGIN4RjisGhoouqcBPf/pT58Fd0EOEJS1QyMYyrbzpZJfqssQ74j3V5WH9yyOQDuc2DUbrFJaTeHmE2GoyBTgnJFOTdSGAwHIKEEheTn22jQACCCCAQBoJeKUYCHsNOo2KT1GyWEBHe7366qvOmwb2K9HpWO1MK286GqaqTPHm305VOVjv0gmk87nt0KFDornoM+UB2dK1WnZtiXNCdrUntUFgpQsQSF7pPYD6I4AAAggg4BKwXxvVP4WlLgEQgVQLaL88duyYPPPMM6neVFLWn2nlTUqlM2Al5tXuqCkwMqBKFDGiQDqe2zTArSmdNH2apgxgyl4BzgnZ27bUDIGVKEAgeSW2OnVGAAEEEEAAAQQQQAABBBBAAAEEEEAAAQTiECCQHAcWsyKAAAIIIIAAAggggAACCCCAAAIIIIAAAitRgEDySmx16owAAggggAACCCCAAAIIIIAAAggggAACCMQhQCA5DixmRQABBBBAAAEEEEAAAQQQQAABBBBAAAEEVqIAgeSV2OrUGQEEEEAAAQQQQAABBBBAAAEEEEAAAQQQiEOAQHIcWMyKAAIIIIAAAggggAACCCCAAAIIIIAAAgisRIHY2NjY3EsvvSQXLlyQ4uJiee6556StrW3e4uTJk3LixAnZu3evp097e7u8+OKLMjY2JuvXr5f9+/dLUVGRHDlyRA4fPuwss3v3btm1a9dK9KXOCCCAAAIIIIAAAggggAACCCCAAAIIIIBAxgvEDh8+PNfZ2ekEijUorAFg/VmDwRpEPnDggGzbts0zkDw+Pi4vv/yyEyTW4LP+3NTUJJs3b55fj86jgeY9e/YsCFBnvBwVQAABBBBAAAEEEEAAAQQQQAABBBBAAAEEVohA7ODBg3Ma/NVgsDswrPU/duyYVFVViQk02yZegWcdvazr08mMQtYA89atW2XLli0rhJVqIoAAAggggAACCCCAAAIIIIAAAggggAAC2SNwx4hkHYG8b9+++dHDOkLZL5CsI5aPHj06n87C/LuiokJaWloWBJJNsDp76KgJAggggAACCCCAAAIIIIAAAggggAACCCCwMgQW5EjWKtfU1Mjzzz/vjETWiUDyyugI1BIBBBBAAAEEEEAAAQQQQAABBBBAAAEEEPATiM3Nzc2ZP3oFjYMCyaS2oGMhgAACCCCAAAIIIIAAAggggAACCCCAAALZLzAfSB4YGJCDBw/Ks88+Oz8aWatvB5L135o7WUct6+T+kJ7Jhay/NykvNO+y13qzn5YaIoAAAggggAACCCCAAAIIIIAAAggggAAC2SHgBJI1t/Frr722IKWFqZ4dSNaAszt4rMtqXmWdtm3bJnv37nV+1qDy8ePHnZ815zIf2suODkMtEEAAAQQQQAABBBBAAAEEEEAAAQQQQGDlCSxIbRGl+jrCWIPLu3btkqKioiiLMA8CCCCAAAIIIIAAAggggAACCCCAAAIIIIBABgvEHUg+dOiQ7NixQ9ra2jK42hQdAQQQQAABBBBAAAEEEEAAAQQQQAABBBBAIKpA3IHkqCtmPgQQQAABBBBAAAEEEEAAAQQQQAABBBBAAIHsECCQnB3tSC0QQAABBBBAAAEEEEAAAQQQQAABBBBAAIGUCRBIThktK0YAAQQQQAABBBBAAAEEEEAAAQQQQAABBLJDgEBydrQjtUAAAQQQQAABBBBAAAEEEEAAAQQQQAABBFImQCA5ZbSsGAEEEEAAAQQQQAABBBBAAAEEEEAAAQQQyA4BAsnZ0Y7UAgEEEEAAAQQQQAABBBBAAAEEEEAAAQQQSJlAxgWSR0ZGpKurS2KxmBQVFaUMhhUjgAACCCCAAAIIIIAAAggggAACCCCAAAII3BbIqECyBpFPnTolZ86cof0QQAABBBBAAAEEEEAAAQQQQAABBBBAAAEElkggLQPJPT09cuLECbl8+fISMbAZBBBAAAEEEEAAAQQQQAABBBBAAAEEEEAAAT+BtAwkj46OSnd3twwODor+bKbp6Wnn9/pfdXW1rF+/XiorK2ldBBBAAAEEEEAAAQQQQAABBBBAAAEEEEAAgRQKpGUgWes7MzMjmspiYGBAJicnHQL9/9WrV+XKlSvS0NAgDz30kDQ3N6eQh1UjgAACCCCAAAIIIIAAAggggAACCCCAAAIIpG0g2QSTNXg8NzfntNTY2JicO3dOzp49K6tXr5aHH35Y6urqaEUEEEAAAQQQQAABBBBAAAEEEEAAAQQQQACBFAqkdSDZrremuTh9+rTzwb3W1lbZvn07qS1S2DlYNQIIIIAAAggggAACCCCAAAIIIIAAAgggoAIEkpPQD6Zn56R9aFRO3OyTgYkpqSjIlwdWVcrmmookrJ1VIIAAAggggAACCCCAAAIIIIAAAggggAACyytAIHmR/qPTM/LTqzflO+9elZHJ6fm1VRbkyRfbmuTpe9ZILLbIjbA4AggggAACCCCAAAIIIIAAAggggAACCCCwjAIEkheJf65/WF55+4qc7hm8Y03rygrlK3evlkdaGiRGNHmR0iyOAAIIIIAAAggggAACCCCAAAIIIIAAAsslQCB5kfK/u9EnB95ql+6xiTvWVJsXk8dWlcvn1zVLdXU1weRFWrM4AggggAACCCCAAAIIIIAAAggggAACCCyPAIHkRbr/prNX/r+3Lkrf+NQda6rOi8knKwvks001Ul9fL6WlpYvcGosjgAACCCCAAAIIIIAAAggggAACCCCAAAJLL0AgeZHmp3oG5R/PXpbzgyN3rKlwdloeLc2TL91VL3V1dVJRUSE5OTmL3CKLI4AAAggggAACCCCAAAIIIIAAAggggAACSytAIHmR3prS4l/Pd8jhS513rGlqZFjKxobl83e3yO7N90hNZaXk5eUtcossjgACCCCAAAIIIIAAAggggAACCCCAAAIILK0AgeQkeN+4NSZvXOqU33b0SP/UjMxNT8ut4WEZHhgQkTlZVVUluzatk7/YtF7KCwuSsEVWgQACCCCAAAIIIIAAAggggAACCCCAAAIILJ2AE0h++eWX5fjx485Wd+/eLbt27ZovwcmTJ+XEiROyd+9ez1IdOXJEDh8+fMeyfr9fTNVGR0fl9OnTcurUKWltbZXt27dLZWXlYlaZtGWnpqakt7dXuru7ZXZ2Vt4bGpUjV27K1bEpySkolNrKSnnynrXy5fXNUlmYn7TtsiIEEEAAAQQQQAABBBBAAAEEEEAAAQQQQCDVArGLFy/OvfLKK/Lcc89Jf3+/mJ+rqqpEg8gHDhyQbdu2eQaS29vb5+cvKioSDUibILQGkjX4PD4+Li+++KLs2bNH2traFlWfdA4ka8Wmp6dleHhYbt26JXNzc04w+V/bb8j5W5NOMLmiuEg+1bJK/nJ9s6wqLlyUBQsjgAACCCCAAAIIIIAAAggggAACCCCAAAJLJRDr7++fM4Fe3agJAHd2dsqxY8dEA8r6s9eIZA00Hz16VPbv3y8aSNZl3ZMJKmuAeevWrbJly5ZF1SvdA8laOQ0ga0BZ/9Ofzw+NyT9d6JA/9w07dS/Oy5VHm2rk6btbZHVZ8aI8WBgBBBBAAAEEEEAAAQQQQAABBBBAAAEEEFgKASe1hY4s1mCyTjoy2T1yWIPDfoFke0TySy+9JJs2bXLmb2pqmh+drIFk978TrVgmBJK96nZ+cES+885V+UNXv/Pn/Jwc2dZQJV/d0Cp3VZQkysFyCCCAAAIIIIAAAggggAACCCCAAAIIIIDAkggsSG3x5ptvytmzZ+dHGGsJggLJ5u8mR7L+e9++fU5OZQLJC9vv0tCofO/dq3Kss9f5Q05M5IG6Stmzca3cU1W2JI3NRhBAAAEEEEAAAQQQQAABBBBAAAEEEEAAgUQEYocPH57TBTUNheYz1lHFO3funE9DERZINht1j07WgLRZp/5/JaW2CGqEq8Oj8v33rskvrvfMz7appkL23Ncq99dUJNJ+LIMAAggggAACCCCAAAIIIIAAAggggAACCKRcwAkkm1HIXh/GswPJ+m/Nnfz88887+ZPN5A4Wu3Mn6zoPHjwozz777IL5E6lZpqa2cNe149a4/PP56/L6la75X99bXSbP3NsqH1n1gWciPiyDAAIIIIAAAggggAACCCCAAAIIIIAAAgikQiA2NjY2p6OQL1y44Kx/9+7d87mN9d92IHlgYMDJp7xnzx4nl7L++4UXXpCnnnpqwcf0NLB8/PhxZ52a7mKxH9rT9WRDIFnrcXNsQv7tYof85NINmZ51BoTL+spS+dt718jDDTWpaGfWiQACCCCAAAIIIIAAAggggAACCCCAAAIIJCzgfGwvnqV1hLEGlzUVRlFRUTyLLnrebAkkK0Tv+KT8+FKnHG7vlLHpWcdGP7z3lQ1rZEdT7aKtWAECCCCAAAIIIIAAAggggAACCCCAAAIIIJAsgbgDyYcOHZIdO3Y4o5GXesqmQLLaDU5MyetXb8oPL3TI0OSUw9lSVixP39Min2lZtdS8bA8BBBBAAAEEEEAAAQQQQAABBBBAAAEEEPAUiDuQvJyO2RZIVsuRqWn5xbVuJ29yz/ikw9tUUiR/efdqeaK1XmKx2HKSs20EEEAAAQQQQAABBBBAAAEEEEAAAQQQQEAIJKdBJ5iYmZXfdPbKd9+5Kp2j406JVhUXyhfbmuTzbY1SmJOTBqWkCAgggAACCCCAAAIIIIAAAggggAACCCCwUgUIJKdJy8/OzcmJ7gH51tnLcnl41ClVTWG+PLm2Ub64rknK8vPSpKQUAwEEEEAAAQQQQAABBBBAAAEEEEAAAQRWmgCB5DRr8VM9g/KPZy/L+cERp2QVBfny2TWr5MvrmqWmqCDNSktxEEAAAQQQQAABBBBAAAEEEEAAAQQQQGAlCBBITsNWPtM7JN9++7Kc7Rt2Sleanysfb66Tp+5eLQ0lRWlYYoqEAAIIIIAAAggggAACCCCAAAIIIIAAAtksQCA5TVv37f5hefXtK6IjlHUqzM2RRxpr5Csb1khLWXGalppiIYAAAggggAACCCCAAAIIIIAAAggggEA2ChBITuNWfW9wRL7zzlU53tXvlDIvJyZbVlXJM/e2yrrK0jQuOUVDAAEEEEAAAQQQQAABBBBAAAEEEEAAgWwSIJCc5q3ZPnRLvvfuVflNZ59T0piIfKiuUvZsbJWN1eVpXnqKhwACCCCAAAIIIIAAAggggAACCCCAAALZIEAgOQNa8crwqHz/vWvyy+s986W9r7rcCSZrUJkJAQQQQAABBBBAAAEEEEAAAQQQQAABBBBIpQCB5FTqJnHdHbfG5bX3rskbV2/Or3VDVZk8s7HVSXfBhAACCCCAAAIIIIAAAggggAACCCCAAAIIpEqAQHKqZFOw3q7RCfnXC9flPy53yezcnLMFzZX8txvWOB/iY0IAAQQQQAABBBBAAAEEEEAAAQQQQAABBFIhQCA5FaopXGfv+KQcae+Uw+2dMj4z62xpbXmJ/PWGFvlEc10Kt8yqEUAAAQQQQAABBBBAAAEEEEAAAQQQQGClChBIzsCWH5qcktev3HRGJw9NTjs1WF1WLE/fvVo+u6Y+A2tEkRFAAAEEEEAAAQQQQAABBBBAAAEEEEAgnQUIJKdz6wSUbWxmxvn43nffuSp945POnI2lRfIX65vlidYGyY3FMrRmFBsBBBBAAAEEEEAAAQQQQAABBBBAAAEE0k2AQHK6tUgc5ZmZm5Pf3eiTb529LJ2j486SdcWFsqutUb6wtlGK83LjWBuzIoAAAggggAACCCCAAAIIIIAAAggggAAC3gJpGUgeHR2VgYGBO0o8MTEhFy9elAsXLkhzc7N85CMfkYqKihXftqf6huXV851yfXTCsagsyJPPNNXI51pqpTw/b8X7AIAAAggggAACCCCAAAIIIIAAAggggAACixNIy0ByT0+PnDhxQi5fvuxbOw0gt7S0SHFx8eIEsmTpixOz8vrQtHROzTk1Ks6JyQPFObKjPFcqckhzkSXNTDUQQAABBBBAAAEEEEAAAQQQQAABBBBYFoG0DCSrhI4+7u7ulsHBQZmbux0cnZyclI6ODue/pqYm+ehHPyoNDQ3LApeOG32rd0i+fe6ynOsfdopXkpcrO5pq5ekNLdJUUpSORaZMCCCAAAIIIIAAAggggAACCCCAAAIIIJABAmkbSNbg8djYmAwPD8vU1JRDqcHl9vZ2J72FBpAfeughJ8UF0wcCGkR+9e0r8ueeQeeXBbk58tGGGvnKhhZZW14CFQIIIIAAAggggAACCCCAAAIIIIAAAgggELdA2gaStSazs7MyMzMzXykNLJ85c0ZOnz7tpLV45JFHpKamJu5KZ/sC7w2MyHfeuSrHb/Y7Vc2NxeTBVZXytXtb5e6qsmyvPvVDAAEEEEAAAQQQQAABBBBAAAEEEEAAgSQLpHUg2a6rfoRPg8inTp2S1tZW2b59u1RWViaZJDtWd3Hwlnzv3avy2xt98xXaXFMhX79vrWyqKc+OSlILBBBAAAEEEEAAAQQQQAABBBBAAAEEEFgSgdjhw4fnDh8+vGBju3fvdlJGHDhwwPn9+vXrZf/+/VJUdGee3ZMnT3rOd+TIETHr1fXt2rVr0RUikBwf4ZXhUfn+e9fkl9d75hfcWF0uX9vYKg/UEYCPT5O5EUAAAQQQQAABBBBAAAEEEEAAAQQQWLkCC0Yka/7hV155RZ577jnRQPCOHTukra1NXn75ZefjdnYweHx8XF566SXZuXOnbNq0af7n6upqZ/m9e/eKzvPiiy/Knj17nHUtZiKQHL/e9ZExee38dTl69eb8wndXlslX710jDzVUx79ClkAAAQQQQAABBBBAAAEEEEAAAQQQQACBFSewIJDsFzD2+71qmb9pMFl/1mCz5jHWyQSe9fdbt26VLVu2LAqYQHJifN1jE/LDCx1y+NIN0Y8Y6tRWUSJf2bBGHm2qTWylLIUAAggggAACCCCAAAIIIIAAAggggAACK0ZgPpDsHo1cVVU1DzAwMBA4otiMSr5w4YKYFBZ24DkoEB2PNIHkeLQWzjswMSU/uXRD/uXCdZmYmXX+uKasWP76nhb5VMuqxFfMkggggAACCCCAAAIIIIAAAggggAACCCCQ9QLzgWRNRaGTnb4iKAjsTm2h6Sw0p/K+ffvk6NGjC1JhEEhOj340OjUjR692yXffvSYjU9NOoZpLi+Wpe1bLY2vq06OQlAIBBBBAAAEEEEAAAQQQQAABBBBAAAEE0k7ACST7jTrWD+lpUNjvQ3s6itnkQtYP8enPnZ2dThDZHZQmtUX6tPvU7Kz8uqNXvnXukvSNTzkFqy8plP+xrlmeXNsgBTk56VNYSoIAAggggAACCCCAAAIIIIAAAggggAACaSHgBJK9AsYaXH7hhRfkqaeeWpDbWIPFx44dk+eff176+/vnRyG7P8rX3Nw8H4DWUcsHDx6UZ599VtwpMxKpPaktElHzXub3N/rk4Jl26RqdcGaoLSqQz9/VKLvbmqQkLzd5G2JNCCCAAAIIIIAAAggggAACCCCAAAIIIJDxAk4g2WvEsP7u+PHj8xWsqalxgsc6vfjii7Jnzx7R4LEGlg8fPuz8fv369fOjl93La7qLxX5oT9dPIDm5/e3EzX75+zOX5OrImLPiysJ82bmmXr68rlmqCvOTuzHWhgACCCCAAAIIIIAAAggggAACCCCAAAIZKzCfIzlqDXSEsQaPNZeyprNYyolAcvK1/9QzKP9w9pJcHLzlrLwsP08+2VInf7V+tawqLkz+BlkjAggggAACCCCAAAIIIIAAAggggAACCGScQNyB5EOHDsmOHTuc0chLPRFITo346d4h+da5y/JO/7CzgeK8XNneWCNP39MiLWXFqdkoa0UAAQQQQAABBBBAAAEEEEAAAQQQQACBjBGIO5C8nDUjkJw6/XP9w/LK21fkdM+gs5H8nJhsq6+Wr25slbvKS1K3YdaMAAIIIIAAAggggAACCCCAAAIIIIAAAmkvQCA57Zto6Qr47sCIHHr7ipzsHnA2GhORB+oqZc99a2VDVdnSFYQtIYAAAggggAACCCCAAAIIIIAAAggggEBaCRBITqvmWP7CXBy6Jd9796r8trNvvjCbaipkz8ZWub+2YvkLSAkQQAABBBBAAAEEEEAAAQQQQAABBBBAYMkFCCQvOXn6b/DayJj84L1r8rNr3fOF1RHJz2xslS2rqtK/ApQQAQQQQAABBBBAAAEEEEAAAQQQQAABBJIqQCA5qZzZs7Ku0Qn5lwvX5SeXbsxXan1lqfzthjXycGNN9lSUmiCAAAIIIIAAAggggAACCCCAAAIIIIBAqACB5FCilTtD/8SU/PvFDvmX89dl7n2GuypK5G/uWSMfa65duTDUHAEEEEAAAQQQQAABBBBAAAEEEEAAgRUmQCB5hTV4vNUdmZqW/7zcJd9996pMzsw6i7eUFcvT97TIZ1pWxbs65kcAAQQQQAABBBBAAAEEEEAAAQQQQACBDBQgkJyBjbbURdYAsuZL/sdzl+XW1LSz+caSIvnLu1fLk60NEostdYnYHgIIIIAAAggggAACCCCAAAIIIIAAAggspQCB5KXUzuBtaWqLYx29cuCti6IpL3RaVVwoX2xrks/f1SiFuTkZXDuKjgACCCCAAAIIIIAAAggggAACCCCAAAJBAgSS6R9xCfzuRp8cfKtdbo5NOMvVFBXIk2sb5It3NUlZQV5c62JmBBBAAAEEEEAAAQQQQAABBBBAAAEEEMgMAQLJmdFOaVXK4zf75e/PXJJrI2NOuSoK8uWza1bJl9c1O4FlJgQQQAABBBBAAAEEEEAAAQQQQAABBBDILgECydnVnktWmz92D8g/nL0k7UOjzjZL8/Pk48218ld3r3byJzMhgAACCCCAAAIIIIAAAggggAACCCCAQPYIEEjOnrZc8pqc7h2Ub527LO/0jzjb1jzJDzfWyFc2rJE1ZcVLXh42iAACCCCAAAIIIIAAAggggAACCCCAAAKpESCQnBrXFbPWc/3D8urbV+TPPYNOnfNycmRLfZU8s2GNrKssXTEOVBQBBBBAAAEEEEAAAQQQQAABBBBAAIFsFiCQnM2tu0R1uzA4It9956r8vqt/fosfqq2Qr9+3VjZWly9RKdgMAggggAACCCCAAAIIIIAAAggggAACCKRKgEByqmRX2HqvDI/K99+7Jr+83jNf8/uqy+VrG1vlw3WVK0yD6iKAAAIIIIAAAggggAACCCCAAAIIIJBdAgSSs6s9l7U2N0bH5Z/PX5f/vNw1X44NVWXy1Y1rZOuq6mUtGxtHAAEEEEAAAQQQQAABBBBAAAEEEEAAgcQFCCQnbseSHgK945Pywwsd8m8XO+b/qrmS/3bDGnmksQYzBBBAAAEEEEAAAQQQQAABBBBAAAEEEMhAAQLJGdho6V7koclpOdzeKd979+p8UVvLS+Sv72mRT66uS/fiUz4EEEAAAQQQQAABBBBAAAEEEEAAAQQQsAQIJNMlUiIwPjMj/3W5S7517opMzc4621hdWixP3bNadq6pT8k2WSkCCCCAAAIIIIAAAggggAACCCCAAAIIpEZgPpB85MgROXv2rOzfv1+KiopkfHxcXnrpJblw4YLU1NTI888/L1VVVQtK0d7eLi+++KKMjY3N/379+vXOOo4ePSqHDx92fr97927ZtWvXomswOjoqN6FL/QAAIABJREFUp0+fllOnTklra6ts375dKiv5kNuiYVO0gtm5Ofn5tR458Fa7jE5PO1tpLCmSL69vlifWNkheLJaiLbNaBBBAAAEEEEAAAQQQQAABBBBAAAEEEEimgBNIPnnypBw4cED27dsnW7ZscdavgeXm5mbn3y+//LI0NTUFBoNN4Hnnzp1SXV3tLL93714nIK3B5j179khbW9uiyk4geVF8y7bwmx298s23LsrgxJRThrriQtl1V6N84a5GKc7LXbZysWEEEEAAAQQQQAABBBBAAAEEEEAAAQQQiCYQ6+/vnwsL9EYJJGswWkchm9HIunkzClmX37p163yQOlrR7pyLQHKicsu/3O9u9Dkjk7vHJpzCVBXmy+OtDfKltiapLMxf/gJSAgQQQAABBBBAAAEEEEAAAQQQQAABBBDwFYidOHFiTkcjm8mdhmJgYEBeeOEFeeqppwKDwO7RyF4jmKMEot0l7OnpkUuXLsnc3NyCgk9NTUl3d7d0dXVJfX29bN68WcrKymjeDBH48+Co/OBKn3S9PzK5NC9HHqkpkycaq6S6gJHJGdKMFBMBBBBAAAEEEEBghQnY92UrrPpUFwEEEEAAAQTeF4gdPnx4rrOz00lDoTmPTYoLdxqKsECwLmdSWWh+ZXv+sOXt1tBA8pkzZ6S3t3dBMHl2dtbJx6yBa02fofmYCSRnVl9+b3RKDnffkmvjt3MmF+bE5IHyAtlZUyJ1BJMzqzEpLQIIIIAAAggggAACCCCAAAIIIIDAihFwAslaW01DoQFaDfrqz+5Ash0otnXsQLEGlc069f+JpLaYnJyUvr4+0VHRMzMzzvr0dx0dHXL9+nVpbGyUhx56yMndzJRZAmf7huSVt6/IW71DTsELcnPkow3V8pUNa2RteUlmVYbSIoAAAggggAACCCCAAAIIIIAAAgggsAIEnNQWJrexjkw2I5KPHTsmO3bscALKGhg2o5b1Z/3b888/L1VVVU6g186x7M6XrMHpgwcPyrPPPuvMH3XS16cmJibk1q1boiktdNJ1Xbx4Uc6fPy8NDQ1OIFk/CMiUeQLvDY7Id965Kse7+p3C58Ri8uCqSvnava1yTxXpSjKvRSkxAggggAACCCCAAAIIIIAAAggggEA2C8Tm5ubmdMTw8ePHnXru27fPyYds8h5fuHBBampqfAPHGjQ+ceKEkxrDPXmtMxFIdz4u/djeW2+9JadOnZI1a9bI9u3b4wpOJ7J9lkmdwOXhUfmnd6/Jrzt65jeyuaZCvn5fq2yqqUjdhlkzAggggAACCCCAAAIIIIAAAggggAACCMQl4ASS41lCA8w6KlnTX2g+5KWcNJB8+vRpJ5Dc2trqBJIrKyuXsghsK8kCHbfG5Z/PX5fXr3TNr3ljdbk8s7FVHqyjbZPMzeoQQAABBBBAAAEEEEAAAQQQQAABBBBISCDuQPKhQ4fmU14ktMVFLEQgeRF4abxoz/iE/PBCh/z7xc75Ut5dWSZfvXeNPNRQncYlp2gIIIAAAggggAACCCCAAAIIIIAAAgisDIG4A8nLyUIgeTn1U7vtwckp+VF7p3z/3WvzG2qrKJG/2bBGdjTVpnbjrB0BBBBAAAEEEEAAAQQQQAABBBBAAAEEAgUIJNNB0kZgbHpGfnzphnzr3OX5Mq0pL5G/vqdFPrW6Lm3KSUEQQAABBBBAAAEEEEAAAQQQQAABBBBYaQIEkldai6d5fadn5+SNq11y4K120Z91aiotkqfuaZHH19SneekpHgIIIIAAAggggAACCCCAAAIIIIAAAtkpQCA5O9s142v1i+s98v/++YLoKGWd6osL5UvrmuRzdzVKQU5OxtePCiCAAAIIIIAAAggggAACCCCAAAIIIJBJAgSSM6m1VlhZ3+zolW+eviiaP1mn2qIC+dzaRtm9rklK83JXmAbVRQABBBBAAAEEEEAAAQQQQAABBBBAYPkECCQvnz1bjiDw+xt98vKZdrkxOuHMXVmYL4+tqXdGJ1cXFkRYA7MggAACCCCAAAIIIIAAAggggAACCCCAwGIFCCQvVpDlUy7wx+4B+Yczl6R9eNTZVll+nnxidZ381frVUl9SmPLtswEEEEAAAQQQQAABBBBAAAEEEEAAAQRWugCB5JXeAzKk/m/1Dsm3z12Wc/3DTomL8nJle2ON/PU9LdJSVpwhtaCYCCCAAAIIIIAAAggggAACCCCAAAIIZKYAgeTMbLcVWep3+0fk0DtX5GT3gFP//JyYbK2vlq/e2yptFSUr0oRKI4AAAggggAACCCCAAAIIIIAAAgggsBQCBJKXQpltJE2gfWhUvvfuVflNZ6+zzpiIfLiuUvZsXCv3VpclbTusCAEEEEAAAQQQQAABBBBAAAEEEEAAAQQ+ECCQTG/IOIHrI2Pyg/PX5adXb86XvaowX1aXFkt+To7UFRfIo001sq2+WnJiGmpmQgABBJIvMCciFwdvOceiqyNjzvFHH2hp2p3Wct6SSL44a0QAAQQQQAABBBBAAAEEEFhOAQLJy6nPthMWuDk2If9yvkN+fKnTcx1VBXnyxbYmeeqeFokRTE7YmQURQMBf4A83++Xvz1wSfbjlnjZXl8vXN7bKprpK+BBAAAEEEEAAAQQQQAABBBDIGgECyVnTlCuvIgMTU/LvFzvktfPXPSt/X0Wx7NnQIvc31hFMXnndgxojkBIBHYU8MT0jF4duyeH2G/Lrjp47tlOWmyNPtNTK397bKoWFhSkpBytFAAEEEEAAAQQQQAABBBBAYKkFCCQvtTjbS6rA61duykunznuusz5P5MlVZbJzXYtUV1cTTE6qPCtDIHsEZufm5NbUjAxMTsrgxLQMTEzKgPn/5JToQ6vb/03K4OS0jE3PhFZ+W3mBfP2uOmluaiKYHKrFDAgggAACCCCAAAIIIIAAApkgQCA5E1qJMvoKBAWS5yYnpH5mXHa2Nspn77tbGivLkUQAgRUiMD07J8OT005weD4obALE7weM+51/TznzTc7OJlVmcmhQqqdG5fMf2ig7N7TJanImJ9WXlSGAAAIIIIAAAggggAACCCy9AIHkpTdni0kU+N2NPjn4VrtozmR7mh4dlYmBXsnLz5N7m5vk8xvb5JHGWqkpKkhiCVgVAggslYAGewfnRwe/P0p4QaD4/dHEk1Nya2paNJiciqkoN0fK8vOc4PPQ5PQdm5ibmZGJwQGZGh6SgvJyqa6tlQcb6+TJtQ3y4dpKycvhI6CpaBfWiQACCCCAAAIIIIAAAgggkFoBAsmp9WXtKRbovDUu/3z+uvzXla4FW5qdnpbJwX4nkJNXUir5ZeVSUFIia8tL5fG1DbK9sUbqisldmuLmYfUIBApomHd8emY+bYQzcnhBYNiVVmJyUkanZ2VuLvnBYY3rFuXlSnVhgVQV5Et1Yb5UFRXc/v/7/+nP+veKgnwpzM1x6vWHrj55+a126Ri1HmRNjMlkf59MzcxIbnGJ5JeUSm5RsbNMY0mRfHbNKvl4c520lN3+HRMCCCCAAAIIIIAAAggggAACmSBAIDkTWokyBgp0j47Jry/fkOM3emRkckYqc0VacmdlanxMTvSNyNXJOckvK5OcwmInT7KOBWwpL5YnWjWgXCsNJQSU6WIIJEtgZm5ORqdmxEkbMTnlP4J4XPMNT8n4THJTSph65MZiUpL/fnDYFQyu0mCxExS+HRjW/5cX5Et+AqOENaT9bu+A/Pi9q3JleFRyZU5W58dkU3GuFMRE/jw8IX8enpQbszmSk5+/gLgkL1c211bIk2sb5SOrKqUg53ZwmgkBBBBAAAEEEEAAAQQQQACBdBUgkJyuLUO54hKYmpqS3t5e5z8dsZiTkyN5eXkyHsuRd25NyrG+UTl/a/KOda4uLZbHW+tlR3OdNBJQjsucmdNHQPP8aiBTA5s64jXZD0c0RYSmcHA+Quf6+JymmXAHjPudfMNTMpWilBKaEkJTStwOBN8OCLtHDGuQ2ASIdb6lSiFx69YtuXHjhoyNjTkPq3JzcyU/P1+Ki4slVlgk7eMz8ssbfXKqe1BGpu5MhaHt9anVq+STq+uklVzK6bNjURIEEEAAAQQQQAABBBBAAIEFAgSS6RBZIzA9PS0jIyNOMEeDyRrM0WByYWGhTObmyaneYScFxpm+4Ttej28qLZKdrQ3y8aYaaS7ldfOs6RRZXpGboxNy+FKn/NflLhmdnnFqW5afK59YXSd/ub4lMKCs+X01AD0wPvVBcNh8hG78g9HEGhzWfMM60jgVk44E1nQRdwaHzchhDRzfDhBrcDgnlp75hcfHx2VoaEj0OGSCyXrsKSoqco5BOt0YHZdfXu+RNzt6pH1o9A7O4rxc2VhdLp9b2yBb6qtFczEzIYAAAggggAACCCCAAAIIIJAuAgSS06UlKEdSBDSAPDMzI7Ozt3OpajBZ/9PAjk7DU9Pyp+4BJ6D8Vu/QHR/jaiwtks+03M5fuob8pUlpE1aSGgEN6/78Wrd88/RFGXs/iGy2VJwbkwdrK+TBVdUyOD3jpJfQgLCOKB6cmHZGEZvAcypKp2kanJHCRRogvp13uKrwg4Cwe+SwpnhI09hw3DR63DHHHz3m6IMsfTvCnjQwf6ZvSH5+rUf+1DMgwx4f7FtVXCifaK6VT7XUS1tFSdxlYQEEEEAAAQQQQAABBBBAAAEEki0Qu3jx4tyLL77ojOLUaf369bJ//35nFJWZTp48KR0dHbJr1y7P7be3t8uBAwdk37590tbW5sxz5MgROXz4sPPz7t27fZeNp0Kjo6Ny+vRpOXXqlLS2tsr27dulsrIynlUwLwKOwMjUjJzuHZTXL3fJqd5BmbTytJpXzXVk51peNafXpKFA7/ik/NvFDvnhhQ7P0k2Pjcrs5ITkl1dKbJH5d/UxTGFejpVOwgSIzWji94PGhfmiwWGmaAI6SvlX13vk1z6jlPXDfht0lHJrg2xrqMY2GitzIYAAAggggAACCCCAAAIIpEDACSS/8sor8txzz0lVVdUdm9AgsQaad+7c6RkMHhgYkBdeeEHWrVsne/fudZbXZTSQrP/W1311+T179swHmROtB4HkROVYzk9AR2We7R1yRij/sXvgjg9/1RcXysdX1zn5SxkVSD9KF4GbYxPyxpWbcvTqTekem/As1tTIiEwODUhBeYXklZXPj8o3M+u35TSVghkdfDvX8MLRwyb/cGVBvjMvU+oEbk3NyNn+IfnFtR75Y3e/k5PanuqKC+TRplrnrYm7K8tSVxjWjAACCCCAAAIIIIAAAggggICHQGAgWYPAGhDWSUcoe41Ifvnll6WpqWnB38wyZn6dZ+vWrbJly5ZFNQKB5EXxsXCAwPjMjLzdpzmUb8rJm/1yy0oVUFdcKDucAE6drCeAQ19aBoGxmRk5p330cpec7B64I52FXaTSqXFpnh2X1XV1srp+ldSVlUhVkflAXYFUFORJ4SJHKi8Dw4rYZNfohDNCWf+7MHjrjjrn5+TI3VWl8rnWRnmooVrKC/JWhAuVRAABBBBAAAEEEEAAAQQQWF6BO1JbuNNQHDp0SHbs2CFnzpxxSmkHks1o5L6+PufvJi3Gq6++uiC47BVsTqTaBJITUWOZeASmZmflvYFb8p+Xb8jxm3eOCqwtKpDtjTXy2dZ6uYeAcjy0zJuggAYVf3GtW37Z0SNXhu/8QJuIZkte+AG68pyYPFqWK5+uLZGamhqprq6W4mI+IplgEyzbYqNTM3JORylf73EeHmiua3uqKSqQRxprZGdLvWyoZpTysjUWG0YAAQQQQAABBBBAAAEEVoCAE0g+duyYPPPMM05KCpPm4uLFi/N5ke0RxsbFPb+OWH7ppZdk06ZN0tnZSSB5BXSebK7izOycXBy6Jf9x+Yb8d1e/DFgBHA3ePPx+8OZegjfZ3BWWpW6acuWMply53OV8jG3cyuGthaoszJeN1eWiY1Hf6h2UwakZp6xlOTHZUporj1bky6rSEqmoqHDSFhFIXpamTNpGb45OyJudPfKr671yfnDkjvXm5cSkraJUPre2QR5uqHH6BxMCCCCAAAIIIIAAAggggAACyRSIzc3N6XA2Z9IRxprP+Mtf/rJ873vfEzPS2PxdP6bnTk/hzoWsgWQTcDbzk9oimU3FupZL4PLwqPz40g353Y0+6RufXFAMzSH7UEONPL6mXu6rKV+uIrLdLBHoHB2Xn129Kb/u6JVrI7c/gOqeNK/xmrISeXJtgzMyXlOuzMzMyI2+fnn7WqeMT0xIRa5IeX6ek45Ig8elpaVSXl4uhYWFWaK0squhDxnefj+Xso5Sth9yqY4elz7aUC2Pr2mQjRyXVnaHofYIIIAAAggggAACCCCAQBIFFgSS3SOM3R/ec49I1p91BPPzzz/vFMN8SE/zJJsRyc3NzXL06FHZv3+/87G9gwcPyrPPPuv5Mb946pKuqS1mR2/KxNWfyuS1n8vsWLfEimqkcPUnpHDtk5JT0hBPFZk3jQWuDo/KTy53OQFl+wNnOvpva321PN5aL/fXVKRxLShaugmMTE3L6Z5Bef3qTflzz6BMeIw+DntgocHk4eFh6e/vdwLLOTk5kp+f7wSPNZhcUlIiubl8LC/d2n6x5dHj0LHOXucDfV6jlHNiMWktL3FGKT/aVCPVhQWL3STLI4AAAggggAACCCCAAAIIrGCBO3Ik26OO1cYdSDajlvfs2SNtbW1y8uRJOXDggEO4bds22bt3r/Oz5kU+fvy487PXOhMxT8dA8uzYTRk9+20ZO/sPC6uUky8Fd31BSrf8X5JXXJNIdVkmTQWuj4w5H+X7TWev3BgdX1BK/YDZR1ZVyeOtDfKh2grRQA4TAl4CHbfG5OiVbnmzs1f0Z3vKjcXkrooSeaK1wcmBq+lUgqbZ2VmZmpqSyclJ0Z9jsZgTTC4oKCCInOVdUEcpvzMwLL+81iMnbvZLv0cu5coCfdhVJU+sbZDNPOzK8h5B9RBAAAEEEEAAAQQQQACB1AgsGJEcZRM6wlgDy5q2Ql+dXsopHQPJUzd+LyN//H9kuuf0HRSzZXdL/n3PSuU9nyeQs5QdZYm25QQCr96UNzv7pMNKQ1CWnycP1FXK42sb5IHaStH8pUwI6OjjP3UPyhtXbzp5jb1GH+uoUc2//diaVXJvNelS6DXxCego5d909skvrnfLewN35lLWtbWUFcvn7mqUHU21UhfygCK+rTM3AggggAACCCCAAAIIIIBANgvEHUg+dOiQ7NixwxmNvNRTOgaSJ64elZH//r9ldrTrDo7p/FUy3vwXUrzhb6S+vt553Zwp+wR0VPLPrnbLrzp67shrW5qfK/fXVjijSh+oq5LCXPpA9vWA8BpdHxmX1690OWkI7FHsurQ+aFhXUeo8eHi4oZoUBOGkzBEiMOaMUh6RX13vluM3B+7I766Lay5tfYPic3fpGxSVmCKAAAIIIIAAAggggAACCCAQKBB3IHkpPHt6euTEiRNy+fJl381VVlZKS0vLko+KtgtUPHxcam68KrlTvXeUdXJ6Tm5MNEhPxZNSsuZjTp5SpuwVGJiZk9NjM/LnsVm5OTX/DUunwoUxkbWFObKlJFfWF8akgJQX2dsR3q/Z6OycXJiYlT+OzsiVyTmxuoQzV3luTO4rypEHS3JkdT4PGbK+UyxTBQdn5uTc+KxzfLo2ufDYZIpUmxeTrSW5cn9xjlTm8gbFMjUVm0UAAQQQQAABBBBAAAEE0logLQPJOvK4u7tbBgcHRX820/T0tPN7/U9H+D744INSW1u7rMCzvX+S6bP/S/T/9jQ2MSvdQzMyMxeT2jUPSM2WfZLX8MiylpeNp16gb2JKfndzUH7V1S+XRxbmUC7KzZENlSXy6aYa+XB1mZTk8QG01LfI0m1BQ3Qdo+Py885++UP3kNwcn7xj4/k5MWkrK3b6wJbactG82kwILIXA+MysXBgek9/cHJA/9Q6LHqvsqTQvVzZXlcpjq2vl/uqypSgW20AAAQQQQAABBBBAAAEEEMgQgbQMJKvdzMyMjIyMiH7cTz8epZP+/+rVq3LlyhVpaGiQhx56SJqbm5eVenZiUMbe+76M/vl/icxMzJdlZjYmvSMz0jc4KcVFOVJVkivlZSVS1PyIlHzoWclftWVZy83GUy/QNz4pv73RJ29cuSnnBxfmKtUUF5r/Vj/Kt62+SjSnMlPmCgxOTMnxm/3y06vd8nb/sEzOzt5RmdriAnm0qVY+27JK7q4kQJe5rZ0dJe8Zm3COT7+83uP0Wa+pqaRIHmttkE+srpPGksLsqDi1QAABBBBAAAEEEEAAAQQQSFggbQPJJpisweO5uduv4o6Njcm5c+fk7Nmzsnr1ann44Yelrq4u4cona8HZyREZuf57GbrwXzJzq1tm8ipkvHijjM2WyGzHz6Rg6I9SXjAhJYUxyc2JSSy/TApbPi3Fm/6n5NVsSlYxWE+aCmiQ8b+7+uQ/r3TJO/0LA8oFOTlyd1WZPN5aLw811Eglo1PTtBXvLNbs3JxcHhp1Ppz3+64+6Rr94EGSmbsgN0fuqSqTJ50HBtVSTvtmTPuulIJqLmX9KJ/meNdcyhpgtid9c0Jzve9qa5KP1FVKjNQ8K6V7UE8EEEAAAQQQQAABBBBAYIFAWgeS7bZKx4/tmTLOzs46o6c17Yam4NAP6+Xm5kpBzozkjbwjudd/JPkDf5C52en5auUUVUvh2s9J8b1fldzKdXTNLBcYnpyWEzf75SeXb8jZvoUjAPVja+srbweUP8rH1tK6Jww4Dwb65WfXbsq7AyMyOXPn6ONVxYXyseZa+fTqVbKusjSt60PhEDACPeMT8jvXKOX3n+EuAGooKZTPtNTLp1fXSXNZMXgIIIAAAggggAACCCCAAAIrSIBAchIbW4PJOmpaU3LozxpMzsvLk4KCAinKnZK57t/L2Dvfk8muPyzYak5JgxSt+7IUb3hackqbklgiVpWOAremZuRPPQNypL1T3uodEvenr3JjMbmrvEQeX9sgjzTWSG1RQTpWYcWVaWZuTtqHbsnRqzflD139nqOPTbqSJ1obZCvpSlZcH8mmCo/NzMj5gRH5dUeP/KFrQLo9RikX5eXKpupy2dXWKFvrq0WPXUwIIIAAAggggAACCCCAAALZLUAgOQXtq0FkzfGsKTl0VLL+Z6bZ8V6Zuv4LGXv3NZnqObVg67llLVK04W+kaP2XJaeoJgUlY5XpJKAfvjrdMyQ/au+Q0z2DMu0a/pcjIq3lJfLE+wFlHeHKtPQCmudaRx//4nq37+jj+uJCJ4fsp1pWOQ8BmBDIJgEdpfz7G/1OUFnfpNCULvakxyft/59pWSVrGKWcTc1PXRBAAAEEEEAAAQQQQACBBQIEkpepQ8yOdsnE5ddl/OIPZbrv3MKAckWbFN/3dSm66wsSK+CjXMvUREu2WU2NoAEaDSj/qXtwwYfadIxfS3mxPL6mQR5tqpGGkqIlK9dK3dDU7KxcHLzlfDjvRLf36GMdjbmxutzJfbylvlJK8vhY4krtLyul3uPOKOVbTkBZPyzplRPcGZVfVSa725pkW0O15OfoIzEmBBBAAAEEEEAAAQQQQACBbBEgkLzMLTkzcl0m2g/LePthmRm8uDCgXL1BSu5/VgpbH5NYDikOlrmpUr75mdk5eWdgRP7tYof8sXtA9CNY7ml1abE81lrvBJSbS8lNmuwG6R2fdPLD/up6jzP6WAPK9qT5YT+1epUzAnkto4+T3QSsL0MEdJTyf9/odz7Qd65vWDT1iz3V6Uj95jr57JpV7CsZ0q4UEwEEEEAAAQQQQAABBBAIEyCQHCa0RH+fGb4s4+f/RcYv/YfMjlxbsNW82vul9IH/UwpWf2KJSsNmllNgdk7kwuCI/PBCh5zoHpBbUx98oFHL1VRaJJ9dUy8fb6qV1bxGvqim0tHg7w2MyM+udTvB+5seuWCLNRdsTYWTZuQjdZWi/2ZCAAERM0r5zc5e+UNXn+co5fycmNzz/ijljzbUiI5aZkIAAQQQQAABBBBAAAEEEMhMAQLJadZuOip57J3vysSV12V2rPuD0uXkS37DNim5f58UND6cZqWmOKkSuDQ06oxQ1jy9Q5NTCzbTWFIkn265PTqWvKTxtYCOqPxtZ5/8uqPXGX087TH6uLG0yMn5+vFmfOPTZe6VKNA7djuf+K87NZfykEzrEzFrqikqkI811cpjrQ3SVkE+8ZXYT6gzAggggAACCCCAAAIIZLYAgeR0bL/ZGZnuPyej73xXJq/9TOYmBudLGcsrkYLmj0nx5v9d8us+nI6lp0wpELgyPCqH2zvldzf6pX9icsEW6ksK5ZOr6+STq/nYWxD9xMysvNs/LD+/3uOMPu72GH1cmpcnm2vL5cm1DfJAXRWjJ1PQl1lldgvoKOULA7dERylrLuXOW+N3VDg3FpP1laXyxXVN8nBDDaP8s7tLUDsEEEAAAQQQQAABBBDIIgECyWncmHMzEzLdc0rG3vmOTF7/tcxNj30QUC6odHInF2/8muRVb0jjWlC0ZApcGxmTn1y6IW929kjf+MIRyquKC+XjzbVODt91laXJ3GxGr0vTVejo42OdOvp42HOkJOlCMrqJKXyaCmje8T/oKGXNpdw/LJpKxp6qC/Nle2OtkzpGg8tMCCCAAAIIIIAAAggggAAC6StAIDl922a+ZHNTt2Sq6w+3A8qdvxWZ++AjbDnFq6Sw7QtSvOFvJLd8bQbUhiImQ6Dj1rj815Uu58Nw9sha/cjVjqZa+XRLndxdWZaMzWXcOsZmZuTd/hH55XXNfTzoOfq4LD9XPlxXKY+36ujjSsnPIXdrxjU0Bc4IAX0b4OKgjlLucQLLevyyp5yYyF0VpfLFtiZ5pLFGyvLzMqJuFBIBBBBAAAEEEEAAAQQQWEkCBJIzqLU1xcVU55sy9u4/yWTX8QUlzyltlqK7/0KK1/+F5JQ2ZVCtKOpZLbdFAAAgAElEQVRiBLpGx+Xo1Zvy82vdcmN0YsGqaosK5JHGWvlsyyrZUL0yAspdoxPym85e+c2NXucjel55WptLi2Vna72Tq7W5tGgx/CyLAAJxCugoZU158evrmkt5WCY98pNXFubLIw01TooZ/VAfEwIIIIAAAggggAACCCCAQHoIEEhOj3aIqxSz4z0yefXnMn7+n2Wq588Lls2tWCvFG74ihXd9QXKK6+JaLzNnroCOSv75tR4nqNxx64MUKFojfXX8o4018tiaetlYXZ65lfQp+ej0jLzdP+y8Pv8n39HHefLgqkp5orXBGYWsOVqZEEBg+QScUcpDt+TNjt73RykvPG6ZkrWWl8iX2ppke1ONVBTkL1+B2TICCCCAAAIIIIAAAggggIAQSM7gTjA7ekPGL/+nTFz4N5nuf2dhQLnybinZ9D+lsPVxiRVkX/Awg5stpUXX0X6a7uL1K11ydWRhYKaqMF+21VfL4631sqmmIqXlWIqV3xgdd/Iea/5jHX08Mzd3x2ZXlxU7qSs01UdjSeFSFIttIIBAnAJ9ZpRyR4+c7R2WCY9RyhpEfqihWj63tiErH4jFScbsCCCAAAIIIIAAAggggMCyCBBIXhb25G50ZuS6TFz8dxlvPyIzQ+0LVp5Xc58U379PCld/UmJ5vMafXPn0XdvAxJQTZP2PSzfk0vDogoJqQGZrfZUTYL2/plxiGTQ699bUjJzrH3JGMf6pZ1B6xham89CKVhTkyUdWVTmjjz9UW5FR9UvfHkXJEEi9gI5Sbn9/lPJ/O7mUvUcprykrll1tTfJwQ430T07KsY5e6R6blJL8HNlcUyFbVlUxejn1zcUWEEAAAQQQQAABBBBAYAUKEEjOokafGbos4+dfc0Ypz45c/6BmsVzJX/WglH74/5D8xu0iMT4qlkXNHliVoclp+X1Xn/y4/YacHxxZMG95/u10D4+vbZQP11akdboHZ/RxR6/8RkcfD47IrMfoYw0uPbG2UR5tqpH6YkYfr5Q+Tj2zU+D2KOUBeVNHKfcPyfj07B0VzYnFRM9m067jQV5OTB5trJH/7b61sqqEh6fZ2TuoFQIIIIAAAggggAACCCyXAIHk5ZJP4XZnBs/L2DvflYkrR2V2rHt+S7HcIslvelhKNu+V/PqtKSwBq043gZGpaecDV4fbO+Wd/oUB5bL8PPlwXYUzQvmBukrJz0mPBw1aZn3NXT+c5zf6uNKMrl6ro6szP11HuvUbyoPAcgtMWqOUr/uMUnaXs6EwX/7HXfXyuXWrJS8vb7mrwPYRQAABBBBAAAEEEEAAgawRIJCcNU1pVWR2Wqb7zsroO9+VyWu/kLnJwfkZcgrKpWD1J6X4vq9L3v/P3nvHxnWebZ/XnOmF0zgccoZNJCVSxUWR3OTeHTuSneY4xVHyfu8XG4sPiLEfsDD2r/1n8S2CXSzg7C72c7zIm9iOE8dx4kSyEzuy414l2bIqxd6GndP7nDOL+xnOkEORMiW2meF9A4Qk6pyn/J7D4TnXuZ/rrr6iUgnwvBYhEM/IQpR9pceH0zOhoiPMWo0QY+9pcgtrCL16YwRlyj4m6wrhfbxI9jGVyaMCXF/fUod9tU64jDpeaybABDYBAcpSPkZZyqNTODMTQnyRLGXCYJJUuNluwHdbauF2u1lM3gTXBk+RCTABJsAEmAATYAJMgAkwgfUhUCQk9/X14YMPPsCjjz6K48eP4+mnny6M4pprrsHPfvazolElEgn88pe/RE9Pj/i+0WjEE088gZaWFhw+fBiHDh0S3z9w4AD279+/4hnFYjGcPHkSJ06cQFNTE/bt2webzbbidiu5gaycQGbyC5GhnPK9h2wmMScoG5yiGJ+h/fvQODoqGQPPbQEB8iI9NR3Cyz0j+HJq7iWD+DnWqEUxPvIYJusLk0a95vzCqYwQtkk8/mIqACoauDAqrVjgmkPlDphAhRKgLGXygH+ucxATsQt90lWKgnatgm/WO3DVliZYreyVXqGXAk+LCTABJsAEmAATYALrSmAqkcLZ6TACqZSoybHNbobXbFzXMXBnTGCjCRSE5EAggF/84hdobW0VgjEJyUeOHMHPf/5zGAyL+wzmheS7774be/bsKcyFBGkSkqkdOuapp57CwYMHhcC8kmAh+fLpZdMRpMc/zQnKox8B2Tm/SclUB0PLfhi2fgdq65bL74TPLDsCGUXBWX8Yf+oewfHJILLzvEYNGgnbHVW4t6kOe2psIAuM1YwsgNFoQghCH41Oi+zjhdbH5IG6ZTb7+IZaB5wGzj5ezTXgtphAuRLoCUbxwvkhfDI2c8EUlHQayaAfVsi4d8dWPLRrK7xV5nKdKo+bCTABJsAEmAATYAJMYIMJyEoWH4/P4LdnB4sKQtea9PhOmxcPbPFs8Ai5eyawfgQKQvLLL78Mu92O3t7eFQvJJCJT5LOQn3nmGezdu7dIbL6cKbKQfDnUis9RkgGkfe8jcf5FpCaOFv2n2tIoxGQSlSVL/co74xbKhoCShRByX+oawdGJGWToG7NBFhftdovwUN7rtos3rysJKgCYyz4m7+MAZhLpC5pz6LW4rs6JexrdQszmYAJMgAnMJxCXZbwxOI5nzw6CdljMj0w0ioR/Giq1BK3ZgnpXNb7R1oC7Gmvg0PPLKL6SmAATYAJMgAkwASbABC6NQFcggt91Dom6Qwujw2rEo+0N+Jqn5tIa5aOZQJkSEEIyCb9er1dM4dixYwUheb61xeOPP36BELzQ2qKtrU1kMD/33HPweDxFQvL8f18uKxaSL5fchecp8Smkht5EoudlpKdOFh2gsbXC2PFD6JruhWTkD8PVo14eLfWFokJQ/mR8pkigoSJ8W21m3Ntci+vcDtj0yxeUSZcW2cdjuezj7kAEc1J1jotGUqHFasbXm+twXa2dBZ/yuFx4lExgwwiEU2l86pvEWwNjmIgnoZdUqFEpQCyK8/4QRmVAazRDYzRBpdGg3mLEQy0e3N5Qsy6WPRsGhjtmAkyACTABJsAEmAATWFUCn4z78cypPlA9n4Xh0kq4z23FA231bL26qtS5sVIloOrt7c3O90WeLyT7fD4hBi9lc0FCMonGDz/8sLC/IL9ksrmgNlhILtUlLx6XEhtDsv/vSPS+goz/fLGg7OiAcee/QVd/OyQ9e1GXx4qu3igHwjH8uWcEH45OFxW10kgSWq0m3NNUi+vrHHDqdaAifpPxJNJKFk6DtiACF2UfTwYwk7ww+5jsKm6oc+LuBjfaHZbVmwC3xASYQMUTUBQFZM01Pj6OdDoNSZJEcb2QDBzzR3E0lMBYOguVNFc8tLnKhO9urcdN3mro5n2/4mHxBJkAE2ACTIAJMAEmwAQuiwA9E//3U32g4s8LwyoBt9p0+HqDC7W1taJ2GAcTqGQCql/84hfZfLG8/EQXFscjz+Nnn31WFNIj+4ulgiwsSEDOB1tblM+lI0eGkeh5Bcn+VyGH+osF5epdMF3xGHTeW6DS8Idi+azq6ox0KBLHX3t9eN83jUg6U2hUrVKJDL86kwGUxUxCMoVZo0GHwyKKDnT6w+gm7+MFQ9FKKrTZLLiPsptrHbCt0C5jdWbKrTABJlCOBEhMjkajCIfDoL/nxWS9Xg+/ArwzFsB7vukLMkjabGb8sKMR19U6oSrHifOYmQATYAJMgAkwASbABNaFwHu+Kfy/J3tBiVILQ5VJY5taxkPNblzd3CAKPdP9KAcTqFQCBY9kmiBlHuczkudPeH5GMhXgowzmJ598skhUnl94j87NF+qj7//qV7/CY489dlERejmA2dpiOZRWdgyJyImuPyIx8DqUqG+uMUkLrXsPTLv+M7SefVCp1CvriM8uOwK+aAKH+0fxzsgUgotkFhdNKJtFVsn5lqrUc9dKtUGHGz3Vwqt0q42zj8vuIuABM4ESJiDLsshKpqKharVaZCbnb+Lphdhr/WOiuOf8TBKy1NnhsOKR9gbsdvHOmxJeXh4aE2ACTIAJMAEmwAQ2hAAlRz13bhBfTAUX7T8djSDpn8a2ahsO7tmJG1saxb0oBxOoVAJLCskkHuc9kik1n7KRW1paxBbSp556CgcPHhTZx2Rnkc9ovuaaa4S/MgVlJx89mivmtpi/8uUAZSH5cqhdzjlZyIFuxDt/h+TQmyA/5XyoNCZo6/bBuPOn0NVeczmN8zllToB8oV4fGMdbw5OYXmRrT356ciIOOZWC2VqFdqdNeB9f43agSqcpcwI8fCbABMqRgJzNit0Th/vH8OmYH6HUnNUOFRXd7bLjO1vrsdPJBT7LcX15zEyACTABJsAEmAATWG0CZ2dF5C9JRM5mgawClUpCVqWCBllk4zEEp6eRlTPQmExoqa3B96/YhjubaiGpeM/baq8Ht1caBIqE5OUMiTKMqTgf2VaQL/J6BgvJ60kbgJJGZuY0Yp0vIDX8DrKpUGEAkt4OXf1toiifxnXVOg+MuysFAoPhGF7sGhYZyouFPp3ETj3w0PYW7Glp4u09pbBoPAYmwASQkhV0BiIiQ5kqb5PHez4sWrWwuniw1cO7JvhaYQJMgAkwASbABJjAJiZwZiaMZ88N4tR0LhOZ7Bhvr7XjBqsGsWAQUlZBLCPjnTE/3h4PQNIZRKHnGrtV1BP6xpY6UD0gDiZQaQQuWUh+/vnncdNNN4ns5PUOFpLXm3iuv2wmjszk54iToOx7H1k554VLIRlroGu6F8at34XGuX1jBsi9bgiBhKwIIebXZ4o9tfOD2WaQsL/aiPYaJ1wuFxcd2JBV4k7XkoCS9CM19KawA8oEugG1DlrXbhjbfwBdw21r2TW3vQoESEA+PRPC4b4xfDEZQIayTGbDrtfiZo8L32ipQ6OFawOsAm5uggkwASbABJgAE2ACZUOA7hF/e3YAJCZT0L3h15tq8c1WL3RQEAwGQfoUWaopUOHYTBh/HpxEMCtB0mhh0KhxrduBh7fWo9VmLpt580CZwHIIXLKQvJxG1+oYFpLXiuzy2lVSYaTHPkHi/AtIjX2c29oxG5LZC0PrARhaHoTa1rq8BvmosifwydgMnjndh7HY3MsFmpRGBew1qfGgywi7zYbq6mpYLOyJXPYLzhOYI6BkkOg7hMjR/w3ZVO4Gs/B5aN8B41X/Babmu5hYGRCgIqKfTwbx2sAYTi7wvnMZ9biroQb3NtWi1qQvg9nwEJkAE2ACTIAJMAEmwARWQuDUdAi/OTuAc/7cPT5lFd/fXIeHWj0waXLex1TgOZVKIZPJFOpzdIbj+F2Xr3AeHddut+DR7U3YU2NfyZD4XCZQUgRYSC6p5SiPwYgsvJF3ET//R2QmjxcNWl3VDMPW78Cw5X5IlobymBCP8rIJkMfokcEJ/KVnBP7ZCrZaFbDVoMbtVg1aLEZRtdbhcMBs5jexlw2aTyw5AnJoALHTzyDR/fIFY8uqjUDTt2Da/T/yC5SSW7mlB0RFRD+b8OMfA+NFDwB0Rp3ZgK831+LOhho49bxFsYyWlYfKBJgAE2ACTIAJMIFlEaA0OfJC/u25AZz3R8Q5VCx+/xYPDrR4YNBIX9nOQDiGP5wfxnu+OfvHeosR32mrF/eRVOiZgwmUOwEWkst9BTdw/Ep8EqmhI4h3/RmZmVPFgrKtFYb2H8DQdC8kk3sDR8ldrzUBehvr8wfw5aAP0XgcdrUKLp0aWq0WJpNJCMgkJlPRTg4mUO4Esumo8I5P9h1GcvAI6MXaYhFz3o7M9v8Kj6de/BxwlA8BKiL64eg0/jk0gd5gtGjg9CDwYIsHt3pdXDi0fJaUR8oEmAATYAJMgAkwgYsSULJZfDEVxLNnB9EdzInINUa9EJD3t9RBJ321iJzvwJ9I4ZVeH17u8RX6dOi1uKvRjf1b6kA73jiYQDkTYCG5nFevRMauREeR7H8Nid6/IhPoKhqVxtEO446fQt9wB1R63s5RIku26sMgMTkSiWB6ehrpdFoU1tNoNKIgJ4loJCKTsMzBBMqRAInF6YmjSA29hdTox1BiYxedBrn+hNTNiHoegXfXfXBUu8XPA0d5EZiIJ/H2yCTeHp4CFRedH1usJpFZckNdNYzLyE4pr5nzaJkAE2ACTIAJMAEmsHkIyEoWxyYDeO7cIPpCuSQCt1Ev/JAf2FJ3WVnEGUXBB6PT+M3ZQUzGczaQerWEvW4Hvretnos6b57LqyJnykJyRS7rxkxKjgwh0fMKkn2vQg4PzA1CpYa2+goYd/4UuvpbodJwdt7GrNDa9kqFBkhETiQSkGUZKpVKiGd6vZ5F5LVFz62vAQElNo6U710kh95EeuJzZFOhZfeSlrOYCsqIyGbUbrsJtV87CEvD9cs+nw8sLQKjsYSw8Hl3ZAr09/mx1WbB99sbcI3bcVkPGaU1Ux4NE2ACTIAJMAEmwAQ2F4G0ouDoRADPnxsE2VJQUF2Mb7fV4/7mWkiqlVlRnJ4OCauMfNE+ap/uH3/U0Yhrax2bCzbPtmIIsJBcMUtZOhORQ/1IdL2IRP/rUGKjhYGp1AZo3Hth2nEQOs+NgMQZeqWzajwSJrDJCSgyMuEBpIbeRGr4X8hMn0JWSS8KRTJUQ+veA+jsSE9+DiXYXTguCwmhmIKJQAq0A85qkuBweWHdegD6rd+Cxta2yUGX7/SHI3FRkO/D0RlMzWaW0Gw0koRdzip8b1sDrnbZyneCPHImwASYABNgAkyACWwiAilZwSfjM3ihcwhDkbiYucdkwHe31uO+5tpVI0Ftv9g1jLeHJwttes1GfKvNizsba6C/BNuMVRsUN8QEVkCAheQVwONTL0Igq0AOdCHe+QKSQ0egJGbmBGWdFTrPPhg7fgRt7bWMkQkwASawIQSymTgyM2eRGn4LqeF3kJknCBcPSAXJXAdd3Q3Q1V0Hbc1eSFWN4pBkaAT+nrcRm+yEnJWQMrQgqXYiO30Mmol3YMiMwGKQoNOooLa2wNjxQ+ibvw7J6NqQOXOnKyNA/nl9oRhe6x/Dx2MzCKbmXjZQAZbdLruwvNjhrFpZR3w2E2ACTIAJMAEmwASYwJoRSMoKPhqbxu/PD2NkVkQmcffhbfW4p3H1azxRUee/9Y3ipe4R0P0khV2vxZ0NbuHBTFYaHEygXAiUpJAci8UQCAQuYJhMJtHb24uenh54vV587WtfE0W8OEqYgJKGEjgLufclyOMfAOmccT2FSu+EVHcz1M0PQXJeWcKT4KExASZQKQSyqSCyMycgj74LZfJTZJfyO5Z0UFmaILmugeTaA8m5CypDzaIYyM6F/MGj0ZynGnmEkye4PjMB3dhr0Pvfgzoza40haSE5r4B66w+hrr0ZUKkrBe2mmkdayaI3HMMbIzP4fCaMeEYuzN+sUWOPy4r7G1xosRg2FReeLBNgAkyACTABJsAESp1AgjKRJ4P4y8AExuMpMVyPSY9vNtXg1rq1s5vIZLM4OhXC73vHMDHbr1aScJXDjG82u7HVyhagpX7t8PhmtbwsGZuWWExNTeHYsWMYGJjns7tgjCQgNzQ0iCJeHKVPQKUkoY93omrmCAzRk1DN2zIuaxyIWa9F1H4bUobm0p8Mj5AJMIGyIqDO+GGMnIQhfAz6WCfU8twLrfkTUSQjUoYmJE07kDRvF9nFitq8rLlmMhnE43HhE07+4IWCkzoJplQ/rNOHYYx8CSD3K1dRWxC3XI2I424kTduW1QcfVHoEUllgIKngs5iMnqSCzLw7Koukwi6jhGvMarg1K/PXK72Z84iYABNgAkyACTABJlB+BJJZ4HRcxjthGQE5d+NWo1HhlioNrjZK6zKhoZSCN8My+pJKoT+PVoU7qjToMKzPGNZlotxJxRIoyYxkok3Zx5OTkwgGg8hr3alUCj6fT3x5PB5cd911qK1dPe+ail3lEpqYkgohPfqxsLxIj39SNDK12Qt9y37oWw9AY9taQqPmoTABJlBWBMhaJzKE1NBbSA6/hczUSWTlXLXkhSHpHdDW7BY2O/Sltm+DSn35W8sURRG/s/Jicr4/JRlAavhtxM+/IMaTD8nsgaFlPwxt34Ta2lpWmHmwcwQiaRknpgJ4tX8MX04Fi9C4jHrc0VAjtkl6zZyhzNcNE2ACTIAJMAEmwAQ2gkA0LePtkUlhL5Gvd9FUZcIj2xpwW/362s6NRBJ4qXsYR4YmCig8ZgMeavXgrgY3jBretbgR1wj3uTwCJSsk04M4ZXeFw2GR4UVB4nJfX5+wtyAB+dprrxUWFxzlR4A8k5Mj7yDR9UdkJr8omoC6qgn6tm/DsOUBqGd9SMtvhjxiJsAE1pNAVk5A9nciOfyvXLE8//klu5eMbmjrri+IxxrrlnUbqhz1IdnzVyR6X4EcHiz0S0X4DB0/gr75PkgG57qNhztaXQLkmUyVv/8xMIazM+GixuvMBtzXVIvb612oYR+81QXPrTEBJsAEmAATYAJM4CIEIukM3hqexJ+6hzGTyOlLzVYTvr+tAbd411dEzg8zlEqLuht/7B4BFf6jsOm0QtQ+0OoRhf84mEApEihZIZlgUWaXLM/5DpKwfPr0aZw8eVLYWtxwww1wOvmBuxQvrOWOSYlPIDn4TyS6/4zMzJmi09S2VhjbH4G+6V5IprrlNsnHMQEmsEkIZGmHw9QXSA69iZTvQyiR4cVnrpKgttRD5705Jx7X7IZk8mwoJTnYjdiZ3yI5+AZoHiLUemhdV8O06z9B570VULEdwoYu0go6n0mm8NHoDP45OIHuYLGVSoPFKIqq3ORxwaHXrqAXPpUJMAEmwASYABNgAkzgqwiEUhmR+fvnnhEEkjkRucVqxg86GnFj3cbqSbKSxcfjM/jt2UH4onExNq2kwlUuO37Q3oDtDi7g/FXry/+//gRKWkheiIOK8JGIfOLECTQ1NWHfvn2w2WzrT417XHUCCmXp9b+KRM/fkAl2z2tfBY19Gwzbfwx9052Q9Bv7Qb/qE+cGmQATuCQCSnwKqdEPhXicHj+KbHJm0fPJnkJta4POe5MQjzXOXSWX6UtZ1OmJ44if+TVSvg8K85D0dmi9t8LY8QMhenOUL4HJeBLvjkyJDJiBcKxoIlusJnyrrR7X1zpg0WrKd5I8cibABJgAE2ACTIAJlCiBYDKNN4bG8ZceH0hQpmi1mfHD9kbcsMEi8nxknf4wnjs3iC/mWaSV4jhLdJl5WOtMgIXkdQbO3V2cgBweQqLnz0j2v1a07Vul1kFTfQWMHT+Crv42qLTLK4DFvJkAEyh3AlnIkRGkhsiy4k2kp75ENpN7W78wVFqLEIx13huhq70Oakc7VJrSr35MVj+p4bcQP/8iMtOnCtMi33hD64PQtz4E9Trab5T7FVOK4x+LJfDm0CTeGZkqZJvQOCnnfJu9Cg9vrccetx16NRdYKcX14zExASbABJgAE2AC5UfAn0wLu7G/9o6CrC0o2khE7mjE9bWll6Dmiybwp+4RvDE4XoBdZ9Jjf4sH9zbVwsS+yeV3EVboiFlIrtCFLfdpyaE+JM7/AYmBN6DExgrTIVFIV7sXho4fQuu5ESpJV+5T5fEzASawgAAVxpMD3aJQHhXMy/jPLcmIiuVp3Huh89yYK5Zna4VKVZ5inBwZFjY/ib5DRTYdlFlt2nEQ+qb7oNLzLpxy/oEZicTx94FxfDA6DcpWzodGUmGnw4qHt9XjapcNEtualPMy89iZABNgAkyACTCBDSYwk0iJIsh/6xtFPJOzS91qs+BHHY24ttaxwaNbuvtwOiPE7xfPDyMx65ts1WmEj/NDrV4u3FyyK7e5BsZC8uZa7/KabVaBHOhEvPMFJAffgjJvC7tKZ4W27gYYO34IXd31uXkpaZAART6jKol9J8trsXm0m51ANh0W2cYkHKd87xftSFjIRjLVQuvZB13dDdC690JtaagofHKgC7Ezv0Zy6AiyqZy/Lll1aGv2wLjr36Dz3lJR891sk1GywEA4Kh5uPh7zI5BMFRBQhW4Skr/V5sUup3WzoeH5MgEmwASYABNgAkxgxQSmEykc6hsVX8lZMbbdbsGj2xuxp6Z0ReT8xOVsFp9NBPDbswMYmrVGo6SDK6ttwjd5J98jrvga4QZWRoCF5JXx47PXgQCJw5mpU0icfwHJkXeRTc8VLpIMTpGBmM0kIAd7kc3EIBmqod9yP4ztPxD/x8EEmEBpElAS00iPfYzk0FtIj38K8j9eNESxvEboGm4TL4401VdBMm5MdeX1Ikn2HenxzxA7+x9Ij35c6JYysHUNt8PY/n1oXFet13C4nzUgkFYUdAejeLVvFJ+N+xGdzZahrsgzmbJl9m/xoMNhWYPeuUkmwASYABNgAkyACVQeAdrxRVYW9MKe7rUotjsseLSjCbtr7GU14fOBCH7XOYRjE/7CuFusJvygvRE3eqrLai482MoiwEJyZa1nRc8mm44hPXFMCMpUmCqr5CquLhqSBrotB2C+5n+GRs+VTiv6wuDJlRUBOToq/IAp8zg9dQLZdHTR8YtiefZ26OpvzYnHju1Q6TbfzzKJ7anBfyLe9UdkZs4WWEnkn9z2TRhbH4JU1VRW1wAPtpgAbVs8OxMSDzzHJwJIzT700FEOvVY8KNzXXItWK9cG4GuHCTABJsAEmAATYAJLEZiIJ0VRvdf6x0BZvRQ7HFX48fYmXOUqT3s4qrNBvsn/GJjzTa416fGNLXW4t7EWFh0XbOafiPUnwELy+jPnHldIQEmFkB79EPHO34ssxqVCtu6Cesf/AEfrbdBo+AN2hdj5dCZwWQTohY8c7BHiMWUeZ2bOALM3dgsbpGJ5WtdVoqCmtu46kDcw29TkKIlCpF0vIdF3GEpstIBObdsK086fQt9076YU2i/roizRk6JpGV9OB0WG8ompIHKPP7moMepxe30N7mysQaPFWKIz4GExASbABJgAE2ACTGBjCJDg+vKs4Jq/hyILiIPbm3BFdXnbhZFv8hsD43ixaxix2R1sVVoNbvJW49KXJdsAACAASURBVJutXjTwveHGXHSbuFcWkjfx4pf71ClTL372t4idembRqSRkHUKarbC0fh2eHXdB52Cbi3Jfcx5/eRCgLOPM9Ckkh95Eyvce5FD/kgMnexpt7XXQ1d+S8zuuai6PSW7EKLOKKDwYO/MfSA29CbK/oFBpjNC698C446fQeW/eiJFxn6tIIJTKiC2Mfx8Yw5mZcFHLdSYD7mly49Z6Fzwmwyr2yk0xASbABJgAE2ACTKA8CYxGc1m7rw/OZe1SrYmf7GiqGD9hyrA+NhHAs2cH0D/rm0zFmWmeVECw3MXy8rzyNu+oWUjevGtfETNP9L6CyEf/C7LKXLGi/MRiSQVTIRkqFeCqtsPquRI6KtDluVFsk4fEWcoVcRHwJEqCgJKYETsEhN/x2CdQ4hNLi8emWlEwjr60NVeDiudxLJ8ACfXkLR07+2zRrgwS5XUNd8LY/gg01Vcsv0E+siQJ+JMpfDQ2g38OTqArMFcbgAZLWckPbKnDvrpquIy6khw/D4oJVDKBoUgcR4YmxMuelKzAazbgjgYXrqt1VvK0eW5MgAkwgZIj4Ism8FLXMP45NPfscWW1FT/d0YwOR+XZ4nUHI3ihcwifjs/5Jm+xmvD9bQ242VvZNWRK7uLbxAMSQvIzzzyDo0ePwmg04oknnkBLS0sBCf0fxc9+9rOLYkokEnjuuefw8MMPw2634/Dhwzh06JA458CBA9i/f/+KMcdiMZw8eRInTpxAU1MT9u3bB5utPL1uVgyDGxAE0qMfIXL8fy/yDs2jCcUUTAYz0GoAh0UDi0ESorJKbYDa3gpd3Y3QevZBW30lbwnn64kJXAYBJTaG5PDbs37HXyCbKs6eLDSZL5bXeJfImNU6d0Kl58/uy0BedIoSn0Ry4HUkul9Cxn++8H9qSz0MW78NQ8uDkCwNK+2Gz99gAlOJJN4bmcabQxOFDJT8kJqtJjzU4sH1dU7YdNoNHil3zwQ2BwEqfvT8uUEcnwwUTbjGoMO327w40OrdHCB4lkyACTCBDSYwEonjj10jeHM4JyKrAOGFTCLyNnvlFiueiCXxcs+IqK+RD7dRj/uba3FvUy1ser4n3OBLs+K7Vx07dizr8/mE0Evi7+joaEE0pn8fOXLkAnF5MSokOPf29uLJJ5+E3+8XbZH4TALzU089hYMHDxYJ1JdDloXky6FW2ecoqSAS3X9B7OSvkE3NvZVLqV2Y1rQjFs/AmDiPKtUMzAYJEv12mR8qNdQWL7R1lKm8D9qaPZBM7sqGxrNjApdLQMlADvUhmfc7nj4NZOVFWxPF8hxULO8O6Lw3QWPfJiwYOFafgBweQOL8i0j0vVqUCa62b4Np53+CvvleqDSm1e+YW1xXAuT999bwJN4dmcJwJGdrkn9oarNZhIB1Ta0DJo16XcfFnTGBzURAyWbxxuA4/p+TvYva/e9xmPHv2xvR7OLM5M10XfBcmQATWH8CtDOEPIPfHp4UnZPNw9dcNhzc0QS6L6r0iKQzIgubsrHJFo3CrFWL3WrfavOiuYrv/Sv9GtjI+RVZW8wXkvv6+vDss88KEZkyjC8Wx48fF+LxsWPH8Nhjj+H9998Xh+ezkElk3rt3L/bs2bOiubKQvCJ8FXtyNqsgMtmN6a5/IRWbgaxxImVsgcpUJ7LsDeokTMluaENfIDP2ycX9Wo0uaGuvha5uX67YF/u1Vux1wxNbHoFsJiYK5JFlRWrkHcjB3iVPlLRV0FCxvIbbhXistm6ZzQ1YXl981AoIKLJYp9iZXyM1/C9k5aRoLOeffA2MO38qbH04yp+ALxrH6wMTeM83BapOng+tpMIOhxXfbPNgd40dOkkq/8nyDJhAiRGgB/fDfaN4vnNo0ZFZlDR2mzW4r6MFV9TXQcs/hyW2gjwcJsAEKoHAYDiGF88P4x3flJiORlJhT40DP97ehBbr5hFQ6eUm7Y559twgeoPR3L0/IHyhyTeZsrM5mMBaEBBCMmUN//KXv8TOnTsL4u98awrq+PHHH19UCCbB+YMPPhDn/epXvxJC8ksvvQSPx1MkJM//9+VOhIXkyyVX+edls1mEw2FMTk4inU5DkiRoNBrodDqYTCaYzWbo9XooqRAy06eRHvtI2GJk/J3IKulFAal0VuEzqvPeCJ3nZmgcHZUPkmfIBAAoyQDSE0eFZUVq9GMosdEluRSK5ZF4XHstJDNv6d3Ii0hJhZEe/RCJzueRGj9aGIpkqIau6S4Ytz0CjXPnRg6R+14lAvQQRYIW+Sj7k3O/x4watXhwIMuLK1028UDBwQSYwMoJRNMyjk7M4JXe0Qt8y/OtZ2IxpAIzkPR6uGtqcEVtNXa7bOJnssHCu3JWvgrcAhNgApudQH8ohj90DeF937RAQS/Sr611CuF0s2bhkoj8wvkhfDw2U7g8iMUj2xpwi9cl7D05mMBqElgyI5myiPPiL2UckzhMthXzs5Pn+yLToFhIXs2l4bYulQCJyclkEvTCIZPJFMRkg8EgRGTVgk9QytiTgz1I+T5EeuxDpKdPI5sKLdotZfXRNvFcsb6bhcCs0hgudYh8PBMoWQJKbAIp33tIDb+J9MRxKMngkmOl4ni6+tvEl7ZmN0hM5igtArSeyf7XkOh+GZlgd2FwaksDDFu/C0Prg5DMntIaNI/mkglklCx6ghEc7h/DZxN+RGa3NlJDVVoN9rodeGBLbcVULL9kQHwCE1gFApTx1ROMCgH50/EZxDOLWzpRV+lIGEn/FNQGI7RWGzT6nHhMz/DVRr0QlXfX2LDLaUWNUb8Ko+MmmAATYAKbh0BfKIrfnx/Ch6M5wVSnlnB9rRM/7GgUhYg3c5Bv8p97RsQ9YT6oIPN9TbX4enMdHOybvJkvj1Wfe5GQHAgEisTgvB3F/O/PF5IXZi3T6Nra2tDe3i6yQdnaYtXXixtcJgESlcWN+7Jfv2UhR0eRGnlPZCqnJ4+DClktGpIGVMxKW3ej2L6vdX8Nkp6FtGUuDR9WKgSyMuTwIFLC7/hNZKZOLZmdDyqWV9UEHRXLI/GYiuVpzaUyEx7HRQjIoX4kOn+PxMBrUOK57X8kaWgc7TDu+nfom+4F+VlzlDeBpKzgnD+MV/tHcWwiAPp3Phx6HfbVOXFPk7uiC8+U9wry6EuVwGg0gdcHx/HOyBQm51nJCIPkBfeYFihwZ+LIxGMYy6oR1xmFoLxYUAad12IUwvLVLjs67BYujlSqFwGPiwkwgZIgsDDr1qCWsM9TjR+0N8Br3twicn6ByH7pzeFJ4ZscmN2tRrUzbqhz4ttb67GFfZNL4lquhEGoDh06lPV6vcK2gjKPqbjez3/+c/FnvvDe/Ixk8j8mK4uF2cnzxWYqupdvh7KW85nKX+W1/FVA2driqwjx/68WASUxhfTYZ0iNfoj0+KdCcFsqJGON8FPWeW6Cru563tq/WovA7aw6gSw94Po7kRp6E6nht4syVRd2RuIiiY26xruhq79VFMuDiot4rfqirEeDShrpqZOIk3/yyDvIKrmCHFSAT1d7HYw7fwJt3Q3rMRLuY40JxDIyTk4FRTbKiakgKJMyH5T9eIu3Gnc2uvlBYo3XgZsvfwJkF/Ph6LQQkfO+kzQrs1aDK6utuKbGhnAsjtMT00hlZDg1KmwzSNhi1MFoMkHW6jGmSBhIyDjrD6M/HEM0nfvsXSzIkoYe8MnfnGww2mxmLpxZ/pcRz4AJMIFVItBN1g2dQ2JXCAV9Zt7kqcYj7Q3wmHiX8HzMShbiHvDZcwNFNkzbHVV4dHuTeIHJwQRWSkBkJJONxdGjR0VhMiqu19LSgrxvck9PT9H3STB+6qmncPDgQXFcPhZmLefbpP9fyl/5UgfPQvKlEuPjV4NAzlf5FNK+D4SwnAl0AdnFtzWqdDZoa66G1pPLVtbYtq7GELgNJrA0ASUNOTI0e11moba1QmMj0TdnhkUWFenJz3Pi8eiHUKK+JdtSaaugpWJ5lHnsvRnqqkYmX0EElFQQad97iJ97QVwT+ZCMLpGZbNj2PfaCr5D1purdVHzlH/1jODVTbNlUZzLgzoYa3FbvQv0m3wZaIcvN01hFAmRbcXI6hL/2+sSDeD7UKhVarGZ8Y0sdrqtzwqbTIJVKYXp6WhQcp51warW6UJ/DYrEU6nPISlYUxjw3E8a5QFjsHhgKx5FS5nYOLJwCWdN0OKpwdY0NV1Vb0Vhl4gKaq7jO3BQTYALlQ6ArGMHvOodwdNwvBk0v9Mj393vb6uFmi6AlF3KhlzQdSPYfD2+rx231NaDfaxxM4FIJTMWT4gVFkbXFchohgZksLci2grxn1zNYSF5P2tzXYgRyvsrdSI28LwpapWdOI5vOVUhdGJTtRxmdQlSuv00UuFJJGgbLBFaNgBwaQOz0/4dEz5+BbO6BVKU2QuPeC517DzL+s0iPH4WSzN14LXqdGpwiK1VkHtddB8qw56hsAkp0DIm+Q0j0/AVyqK8wWXpxQGKyoeVBSCZ3ZUPYJLOjbY2fjM2IrMrzgUjRrElEvq/JjZs8LtSa2N5kk1wSPM0lCFDufn+IfJB9+GjUj1hmLnu4zmzA3Q01uLXedcH2aarJEYlERAJOXkzWarXiGYm+FrNYI+uZkUhcCMriayaM0VgCc/sHLhwkeVtS8cyrXTaREe0xG7mQJl/NTIAJVDwBund5/tygeDlOYdFqcHt9Db67tR7k/8txcQL0EvPP3T4c7p8rnF5t0Am7swea6+A0MEO+hpZHYCaZwt8HxvG33lGxw+qSheTnn38eN910U1E28vK6XvlRLCSvnCG3sJoEspAjPqRG3s2JypNfgCwxFhXrJK3wmNVSsb76W6Ct2QOV1rKag+G2NhsBJSME5Min/+sF3sa0pYkyoOg9s0Z94dtmKpanp2J5jXdBW/M1qHRVm40ezxeAHOxF/NzzSA68DiWZr/JM/skdMF3xM+ia7oFK0jKrCiAwlUiK6uZvDk2CCtXMD8p03L+lTvgo8wNFBSw2T+GSCYzHkjgyPIG3hyaFoJsPEm/JV/Keplq025e+ZyMBWVEU8UVBmcmSJC17HGRJQyL2OX9ECMsknFDGz1IhqVTi5Q9tTyYbDNquzIX7lo2bD2QCTKBMCHT6w3ju3CC+mN0dUqXT4M4GN76z1QunngXQ5S5jJC3j7ZFJ/LFrCDOJtDiNrEGurXXgu231aLVx3ZvlstzMx300NoOnT/UV7k8uWUjeSHgsJG8kfe77qwjkfJU/Rcr3Qc5XOTK89EOAyQ1d3T5ovbdwFuhXgeX/nyOgZCDHJyH7O5GeOpHzOfafW5RQJKEglszCaZHEVlt6kaFvvBO6hrugqd4FlZpvwPjSIjU5Ka6l2OlfI+V7F6KAFGW2a83Q1l0P446fiIx1jsogQILZv4YnxQPFcCRemBS9bmqxmfFQiwfX1TpBD2scTKDSCQRTlLHvx98Hxop8JKkw0RXVVpGtRZ7FGml9t/+GUml0+SPCW5mE5d5QFGRXs1To1RIaLCYhLF/psmKrzQw7iyyVfvny/JhARROgz79nzw2Kug8UNp0Wdze68e02LxcmvYyVp5oZJ6eDeP7ckPjdkg96SUq+yXtq7JfRKp+yWQjEZRmv9Y/hP84MzD07kEdyuQBgIblcVorHmU2HkZ76EqmR95Ae/UjYYWRnrQcW0pH0dmhqdotMZSrYp65qZoBMAHQNZQLdyPjPQw6cF0XyKIP0YjYV87GFEmoEVI1wb78PtTvvh87ZwVSZwJIElGRAFOKLd/4emakThePI6kTffF/OP5kKLnJUBAFfNI43Bifwnm8a4/MyMLWShA6HBQe2eLDHbRcZKxxMoNIIkLXEmZkQ/tLjK2yXpjmSXLzFahYZ+tfXOWHXb/yODHpIm0mkcJb8lWeF5YFwDOTlvFSYNWpRrO/qGrsQxKmIH3mKcjABJsAEyoEAfT4/e3awUOOBPovvbarFt1q9/KJ7hQtIvz/+cH4Y7/nmdlE3WIz4ztZ6YRmiXecXpyucDp++DgToHoSykY8MTRS9dOeM5HWAz11sbgLCVzlAvsrv5Ir1zZxFNhNbFAplAWoc26H13gx9w+3i7xyVTYCuDyUyIgTjTKBTiMZpfyeU6GjB9/hyCERtNyLa/Dic7kY4nU7o9eyBejkcN9s5ctSHZO/fkOh5BXJ47q0zZbQbO34AfcsBSIbqzYalYuc7FInj1f5RfDg6XdjuSJPNZ2RSYbGrXeufkVmxwHliG05gMBzDK725az6SnueDPFuEknyQ6aG6VCOjZDEWS+DsTEgIy5RZNhJJQL5IXpBVp8VOZ5XwV95JhfssRi7cV6oLzONiApucwKnpEH57bkC8PKNw6HW4v7kWD7V6+IXYKl0bk7O+yYfm+SaTtRllfNNOHPaeXiXQZdwMvXDvDUaELd5nEwFQAsrCYCG5jBeYh16eBOTICFIjbwsLDMr8UxJ5b9Li+ZD1AGUn50TlO6BxXQmVen0LXJYn4RIddVYRa50R2cWUZdyZ+zM8sGTBxiVnotZDbfYCah2o4B7kOU9HOkfWViNU/QBSngeFiOxwOGA0lu6DcYmu2KYeFu2iiJ39LZKD/0Q2mdtWCJUkioaarngM+sa7xL85yp8ACVC9wShe7R/Dp+MzRVvoq7QafK3Gjvu31IkCXxxMoFwJUMGhfw1N4q3hSYzMeyCiTLfra524t8mNDkf51QtIyDKGwnFRsI9E5c5AGGRhc7GgQkuUrUw/0zsdVfBauHBfuV7XPG4mUEkETk6H8JuzAyBvZAr6rHpgiwcPtnhg1PA952qudTQt4x3fFF7qGgYJyxQGtYS9bgce3lqPrRepC7Ca4+C2SovAdCIlngVIQKaX1SQoFwW9tFbl7L5YSC6ttePRbDICSmIaqbGPkRp+F+mJo1CiviUIqCCZa4X1ha7+dmhr90LSOzYZrfKZbjYdhRzqQybQVcgwpqx0JT55aZNQqSEZXcJSQGNvh5r+dLQLv2Mq1qgk/Ij3Hkbs7LNALOfJndG6EHHeg7jrHhgs1bBarbDZbCwkXxp5PhpANhNHevI44md+g5Tv/QITuvZ0nn0w7jgIrfsaZlUhBFKygs5ARGQoH53wI5GZu3kkse1atwP3NdeKwl4cTKBcCITTGRwd9+O1/nGc9YcKwybbFsrS/Qb5ILvtFZOhS+IAeSoLK4xAGN2BiLDGWCrI/9lrMuCqWRuMDruFC/eVy8XN42QCFUKALHxOTAXx27MDha3zLqNe2Gztb6kD+cBzrD4B4n56OoTnz83ZiFAv2+wW/KijEde4WWtYfeql1yK9kO4ORPHB6LS4X5pfdDg/WnqpQzUjzGoJn0/4MRRLspBcekvJI9qsBIQn7tRJJGezlckPd6mQDE5o3Xuhq79NCDoSZadyrD8BJQ05Oi4sKfJZxmRNQVnnWXnpB7fFBqrSWaGxbxWisRCMSTi2tYHW+mJBVeKD/kmMD3chkYgjq6mCpDEKKwvKQrZYLOKLrS3W//KolB4pkz41/C/Ez/8BmelThWkJ/+SWb8C47WGora2VMt1NPw/yXqWtpYf7R/HFZLBoyzzdSN7oqcbdjTVos1k2PSsGULoE0oqCTn8EL/eM4LNxf9FAm6tMwgf5Bo9TbJuu5Agm0yK7L1+4ry8UK7L0WDh3g0YN4nNVtQ27qvOF+zbeK7qS14jnxgQ2MwElC+FV/+y5AbE7iqLGqMdDrV6QvRZ79q791bGYb3K9xSg8qe9oqGEhf+2XYEN6mEqk8MlYLvuYdjNRQsn8MKjVaLObcZPHKV4qeM1GUHm9QDiM3uFRFpI3ZNW4UybwVQTkFDLBbiHeCAsM8lVeYF+Qb4KyAzXVu6CrvxX6+tuhtrGg81V4L+f/s6lQwcdY+BlT8btQP7Kp2W3/y2xUpTFBbW26IMtYMtXNlvpZZkPzDiMxORKJIBAIIJPJQJIkaDQa6HQ6ISabzWbxPQ4msBICcmQYyZ6/INH7N9Df86G2NsPY8SPoW/bzTomVAC6xc8k/9vOJgLC8ODUzl8lJw3Qb9cJvlR7wugJRzCRTojDZdbVO3NHgEjebHExgowgMR+L4W9+oKCYUTs35INea9Lijvga3NdQIn+DNFko2C9q2eoaylWetMIYisQu3rs4DY9FqRHbala6cDUaL1cw+pZvtwuH5MoE1IiArWRyd9IuMWHrJRUGf0yRgkqWWenYL/Rp1z83OI0D2FlQ/4HDfaCGBgF60kpBMgj6tC0f5E6Bkka5ABO+PTuPYhH9RKyzyyL6u1oGbPC7scFYtumMrFouxkFz+lwPPYDMQoAJYQlQeeVdkLSvJ4uyaOUVHD421VYjKusY7hcCsUqk3A6JVmyNt55cjQ7MZxjk/YxKNldg4bfZffj+SDmpzXU4wJjuK2SxjydIAlXr1fxnTG8J0Oo1UKgUSllUqFbRarRCTWURe/rLxkV9NgHy+42f+A8mhI8imIrkTJI34vBH+yQ13fnUjfETZEKCMxk8n/PjHwHjBt3CpwZNr2o11TvxsVzNcps0n1JXNolboQCm75t2RKfxzaAJD4bmixjadFtfWOvB1tmYpWnnK2h6NJnFmJlQo3ueLJXCRun3ihdEupxVXVFvFA2ZTlalibEEq9MeCp8UESpIAff58Ou7H7zqHQEVQKerMBnynzYuvN9WK5xiO9SVA1kj0AvZP3SOiqCsF2YpQrYzvbWtAO/smr++CrGJv9KLgY8o+Hp0W9/JUuHd+kN3XNpF97BLZx8t5ccAeyau4QNwUE1gPAuSrnBa+yu8gJXyVRxfvViVBMtdB7yVR+S5oa3YLX12OWQKKDCUxVSh+R2IxicZKZFB4wy47iLPeCY1joY/xFqh07CW6bI58YFkRyGZiSI1/hvjZ3yI9+lFh7JK2CjrvzcI/WVOzu6zmxIO9OAHKZCT/tCNDE4Xtp4ud0WDQ4ttb3LizpV7sjOBgAmtNQGTPTwZEJtXpmVyRpvwD8A6nVdhY0IMw+2xefCUoU4kEHbLBII/l84FIoQjTYmdKqtwW9CtdNuxyVGFntRVekzFfh2etl53bZwJMoEwJ0Bb6j8dn8ELnEGgHCYXHZBBF3u5tri3TWVXGsElePDsTwvOdQ/hyam7X7VZbzjeZXspylAeBWEYWojFZV5B9TL6o4vzR0+9wsvm62VONDnsVqG7CcoOF5OWS4uOYQAkSyKYjOV9lYYHxvijwtlRIhmpo666HruFO6OquA/mbbpYQnII9ovBdwZYi2APyfr2UUGmrhHWIdl6GsfAxNroupRk+lglUDAF6GZMcPIJE1x+FBU8+JJMbhpb9MGz7HtRVzRUzX54IMBFL4q+9Pvx9cPwCPzXiY4SC66u0+HabF00eD4vJfNGsGQE5mxUFYl7qHhaZNvODrCtIQN7nqYbTUNk+yGsFmAT67mAUZ6dDOOuPoCcUAe1QWCp0kgTy1aRsZSpkSIU56SGVgwkwASaQJ5CQFXw4Oo0/nB+GL5oTkckO6+Ft9bin0c2gSoQA+Sa/eH4Y7/qmCiOidXqo1YM7G2pAGawcpUlgIp4UP2MkINMLYbK1mh8mjRrtjirc7K3G3hr7Zf+eZiG5NNefR8UELpkAFXeTgz1IDr8lspVlfyeyyuIF36iwm9Z1VU5U9t4EdVXTJfdXkifIScjR0ULxu1wBvPNQoj5klTmfxK8au0pjhNrSALW9vciaQjJ72Crkq+Dx/29KAnJ4CInul5Doe1X8vOVDbW2BcfuPYWj5Buhzh6MyCJBo9/SpvkWzG5R0CkokhHqDBndu34pbWxs3pR9tZax06c7CF03g1b4xvD0yiWBqTtwk/+7b6l3C15FsFzhWjwCJyJStTB7LlLFGQgNlPC0V9LC6xWouCMttNnPFFzdcPdrcEhOoPAK064HErRe7hjAWS4oJNliMwjaBxEmO0iIwFU/ir32jolZGvhAb2RvR79j9LR6RRc5RGgTIluQcZR+PTosdWrR2C4Puj270OHGTN5d9LK3QPoaF5NJYex4FE1h1AmR5ITKVh99GeurLJYvCqdQG4d+rb7xDCMsaR8eqj2X1G8xCSQZyPsazlhSZQCfk8ACyqbltrV/Zr6SF2uSGxj7rYTybaay2NILEZA4mwAQugUBWQcZ/DrEz/4HU0Fsg+wsRkgba6quEf7Ku4bZLaJAPLVUCJCY9e24QJ+dte8yPNZOIIxn0g4xWdRYrahwOfK3WIbbNUaaiWct2F6W6ruUwrplESggRrw+OCyEzH1adFnvddtzfXIudTn5ptdZrSdng9KAqROVZKwzaok6+p0uFVacRHpu0PmSD0VJl4s+DtV4obp8JlAgBeun0zsgk/tg1UngJTTtHHtnWgNtZRC6RVbpwGLRuZGv2cvdIwYZEK0nYXWMTa0c7Tzg2jsB4LIkPfNN4b3RKFNFbGPRCl9bolnqXsPhyreIOLRaSN27duWcmsG4EyMIhPf4JkkNvIT3+2WzhuEW6V6lBIqqu4XboG++CxnXlmhSGu5SJkxhFAnHekqKQZRyfvIRmVJD09qKidySeU7akpLddQjt8KBNgAl9FgKxk0mOfIH72OaTGPykcThnJVAjUtP2g+GzhKF8C9GBBXsnkb0jb3/OhySrQRMOIBv1IanTQmqugMZqgUquF7xpliNJWuutrnWjmbNHyvQA2YOR0zZFf49/6Rot8G8lOocNRhf0tddhb44BBI23A6LhLylajLHEq3Efi8jl/qJBxuBQdh147W7TPip2OKjRZuXAfX0lMoBIJ0H3C28OToogbFUWloHuAR9obcKuX7QHLYc3pheHz5wZxYl4CQavNjB+2N+KGOmc5TKFixkg/T1THgMTjLyYCmFnEcoqK5d3sceHm+mqQv/XynY+Xj4mF5OWz4iOZQEUQUISv8imkyALD9x7kUP+S8yIfZSqcRaKy1r0XKr197RgoacjxCcj+WR/jAGUbn4ccGUJWvnB7xlIDUWnNQiDW2LfNCsftDbeEHgAAIABJREFU0Ni2QTLxlqm1WzxumQlcSECJTyA58DoS3S+DilnmQzLVwdD6EAzbvissZDjKk0BaVnBucgbv9o9gOpaASQJa9RKaDRoEFOB0OIWTsQx86SxUUrG4R1sjr3bZcYs3l6Vs4Szl8rwI1mHUVFi8LxTFH7uGRVbU/KAt0Q801+FGTzVcRvZBXoflWHYXJPwPhHKF+0hYPh8Ig7LJlwq1SgW3ST9rg2HFDkcV6s0GqFa49XbZA+YDmQATWBMC4XQGbw5N4OVuH/zJ3GfAlioTvt/egJtZRF4T5mvVKBVjfbFrGO+MzPkmk73FgVYP7mp0w8y+yWuFHuRyPBZNCOsKykDuDl6YfWzWqrHTYcWt9S5cXWODU7+290UsJK/ZcnPDTKD0CWRJvA32iG3oyZG3c8WylvASFhm9NXuEqKzz7AP5BVMIb+ZQHzLTp8TfSRjSunZBpV/67aSSCkEOdM8VvyNbimAflKR/+dDUeqgt9TnBeJ41hWT2QiVpl98OH8kEmMCaEpBDA4h3vYhk/2tFuyGocKVp50+h3/IAVBrzmo6BG18bAtlsFqFQCBMTE0in05AkCWq1GjqdDkajEYrOgO5YWtz4UjZpaJ6XLY2IspRJDKSHyX11nKW8NqtUvq2OxRJ4rX8Mbw1PIjAv44YKuN3qrcYdjW4hSHCUPgESk2jb7RlRuC8sXg6EUkvXrtCrJfHZIGwwnFZsd1iKCgKR12p/KIb+WXsT2iJPWVeckV761wKPcPMQoN/5/xycwJ97fAUv+xarGT9obxRerRzlR4Ayyg/3jeJw/ygSmZyVEVlL3VpfjQdbPKJwIsfqEaDs41PTIbznmxLZ4PPvhfK9kJhP4jG9VKdaBOsVJSkkT01Nob+/H/SAMj/oIWVychLj4+Nwu93YuXMnLBbLerHifphAxRNQJSahmvoI0tRHUAVPA5no4nNWG5G1bkPWuhOquA+qqQ+LBGjFugNy678B9iugSoxBFemFKtIHVZT+7AUSk0B2aR+9ok5VamR1TsDSguzsl2JuAYxeQMMPkBV/UfIEK4NAVoYUPg9p8E/iMwb5XQaSBlnbLijNP4BSfW1lzHWTzYLu1ZLJJKLRKGRZLhKTDQaDEJbpbm48mcbRmRiO+6MYjl+YmVilkdBRZcQ1TjM6qgwwq9miYJNdSoXphjIyjvtjeGcyhJH4XCE9s0bCTqsRt9dUYZuFi/yU8/URSsvojiTQHU2iJ5KEL55CktLPlwijWkKjSYc2sx5WjRpnw3F8GYwXjpZUwK4qI75Zb0ejSV/OaHjsTKAiCNDP+PtTEfxzIojorODYZNLhgMeOq+38/FbOixyXFXwRiOH18SB8s7+jNSqVuHf7hseOrRb+DF7J+pIEOpHM4FggimP+KIZiF94zm9SSuA+6zmlCh9Uofi+ud5SskHz69GlMT08XicmKoiAejyORSMDhcKCtrY2F5PW+Yri/TUNASgehCZ+C1v8pNMEvIaVnLmnumawGclYNvbR8W4qsxgLZ2AzZ1AzZ2DT7ZwOyGi6cc0nw+WAmUKIEVHIU2uAX0I8fhiZ0pjBK+tlP269Fou4AZHNbiY6eh3UxAiQo030aBW1Hp+zkxSIqK+iKpXEinEJ3LIWoXCwe0Rb3Gp2Eq6v0uNKig1fPxfk2y5WXymbRE8vgHX8c56NzD05qFdBk0OAWhxHbzToYSDXkqBgC9BHgT8voS2TQF0+jL5bGZFqBsiCh6KsmrFcB+6q0eKDGDI2GPze+ihf/PxNYKwLhjIIPAwnxWZ6YfUHUYNDg6y4TdprXdrv9Ws2J272QwEA8g79PRXE+NvfC16tX495qE66qYjH5Uq8Zuj/uiafxRTiFruiF98fUnkurxh6rXvAl1hsZJSkkE5BUKoWZmRkEAgGR4ZL/ns/nw8jICOrq6nDttdfC48ltr+dgAkxg7Qhk01Fkpk8jOfwmUiPkq9z3lZ1FEwqiSQU2kxp6bfFDn0prgqZqC6jgncbRnvvT3g7JVPuV7fIBTIAJlD8BJTYurC4S3X9GJthdmBBZ5hjavg3j1m+DbGo4KpcAyce+aBzvjkzhw9Fp9IViF0yWtkte5bKKgiFXu2yo0rE4VKlXxEA4JnyQ3/UVJ5HUW4y4v7kWN3mqi6wNKpUDzwtIygpGonFhg3HGH0anPwyqTL+cuNqiw49b3Gj11gmLHQ4mwATWl8B0IoVX+0dxqG8U8dlM5Ha7BT/qaMRet2N9B8O9rTmBxXyTqdDbN7bU4Z7GWr5v+4oVoBemI5E43vNN46Oxxe+FqY7IVdU23NbgwpXVNlhL5F64ZIXk+VslydKCgjKRe3t70d3djdraWiEke738oLnmnxDcAROYT0BJIxPsRXLgDaQG3ygSgeYfFkkomImqYXZ44G7cAUP19oJwLFnqoZL4Bp8vLCaw2QnQS6l45++RHPgHlPhkAYfavhWmXf8Z+qb7oNLwFvZKv07IK/XkdBDv+3JeysEFXsqSSiUKb5GYeKO3Gq3W9fOAq3T2Gz2/iVgS/xgcwz8HJwuFmGhM1Qad8M6+u9GNFmtpboOml+xKdBRUb0IyukAFijlWn0CMspVDUeGtTJ8P5wMRkG/kYuHKpnGbTY+7OlrQ4K5ZcmfE6o+SW2QCTGAqkcTfekdxuG8MqdkdSh0OCx7taMLXatawYDuj31AC5JtM9Qxe7R9DdPazmcROumd7sNUL8rDnKCZA/uFfTs16H08HEVmkZgD5Td/ZUIN9ntKsIVKyQnIe9Xyf5FgshlOnTuHEiRNobGzEvn37YLfzhxL/YDKBjSBAhfUSXS8i8tl/W7T7uPlKRBp+girPVaiurobJVJoPghvBjvtkAkxgjgCJMJmpE4id+Q3SI+8KUUaEpIXWvQemKx6DznMjI9skBHzRhKgInstSvtCnnx5Orqi24lZvDXa7bLCUSGbGJlmeVZsmPUR9NDYjHjx7g3PrTFXHd7vs2N9SJzJvSjGy6QiSA68jduoZyOEBMUSVtgq6pntg3vXvoEKiHGtDgAoN/bVvFC91DS/aQTocghz0Y5u3DvfsaMNNDbWg7DgOJsAE1pbAZDyJv/aO4tWBMaTlnM3VdkcVfry9Sewo4qhsArGMjE/GZ/By10ihCCpZldH9GhVXpD83e8hKFkORON4fncJHozOgnVgLo0qrET8vtze4cIWztO9xS15Ing+XhOSTJ08KIbmpqUkIyTYbfzBt9h9Knv/GEUiNfozo8f8DmZnTRYNQ1BaEnfci5n1EvOxxOp3sZ75xy8Q9M4GyIKAkg0j73hUZyunJzwtjlvR26BrvgrHjUWic28tiLjzIlROgLGWqVE033FSpOpic8+ATwh0gqoPf7K0W1d/bbFx8eeXU174FylI7OxPGy90jOD4ZKHSokVTYarPgQEsdrnE7YNaWro1JauRdRI79AnKwtxiY2gjd1odh3vM/sUfvGl5KH49N4+lTfZhcULRTSaeRDMwgE49Ba66CrqoKHju9dHLhFq8LretYzX4Np89NM4GSI0DWM3/p9eHv/WOQZ73NdzitOLi9CVeygFhy67WWAyIroufODeKLqWChmy1VJiEm3+StXsuuS7Ztun/9YjKI90ancHIqhGjmwh01ZON1d0MNbqhzorGqPJLvVL29vdmnnnpKFLEjsefJJ58Uws8zzzyDo0ePFi3I448/jj179hR97/jx43j66afF9w4cOID9+/eLvx8+fBiHDh264PsrWWEWkldCj89lAmtAICsj4fsYkRP/N5SZU1BlM8hoqxGx34G46y5ozbWoqqoSxTHNZt6KvAYrwE0ygYojQFvFE32Hkeh9pUioUVvqYdj2MAyt32Q/9Ypb9YtPKJelPLmklzL5x+2qrsJt3hqxfZa9lEvzAqFMnD91DePtkamC2EAjpRcC9zW5hZVFqWePZuUEEp1/EELyYpG274V6589R3byHxeQ1ugyjaRkf+SbFy4ihWBJU1rNao0KLlEEqEkZnJImASgOt2QJJl8tGtuu12Ou2484GN3Y5raAXFxxMgAmsnMBYLCF+Fv8xOI58fUz6GfvJjmbsdFatvANuoewI0O/6F+l3/fCcZZ3bpMf9zXW4t6kWtk2wkyyjKBgMU/bxND4anRaZyAuD6oDsrrHhjvoa7Kq2wqTZ2OJ5l3qhqQ4dOpQln2ESiEn8HR0dxc9+9rOidkgsPnLkCH7+85/DYJjzKqRCeC+99BJ+/OMfi/OeffZZPPHEE/D7/aItaod8jUmoPnjwIFpaWi51fEXHs5C8Inx8MhNYMwLRaBRjI4MIh/zISgaoNRpR5IQ+L0hAtlgsMBrZH2nNFoAbZgIVSICy/eLnnkdy8HUoiZnCDKkwp7C7aL6HvdYrcN0vNqVwmrKUg3hvZDqXpbzAS5nOrTMZRPYhZSq3cQZiSVwhU/Ek3hicwOuD46BCTPlwGnTCQ/GeRnfZZIvSzol45+8QO/F/Lco2kpIQRAMc2+6DZ9cD0FXzLoq1uAjJ+jAYDGHI50M0HodeUgnhnu49w5BwMpzEsWAC/bG5643GQQ/qtN3+joYa7Kmxw6bXrsXwuE0msCkI0EveP3WP4I3B8cJ8ycLgpzuaxc8Zx+YlQL/r/zGQ802mHWYU9NJ/X50T32zzorlMsm4vdQXJfol2W73nmxK76uIZ+YImyDP67sZa3FDnAGUil2sUWVssJiSTEPzLX/4Sd9999wXZyPMn3dfXVxCS33//ffFf+exkym7eu3fvRc9fDkAWkpdDiY9hAhtDgHY10MulVCp3065Wq8UNPQnI9EU3+BxMgAkwgUshkJWTyEx+LvyTU773gGzOd0+l1kPj6IBkaUTG3wklMgiQR6nnRhjbH4HWvfdSuuFjy5DAaN5LeWy6yGM3PxV6YNnhrMJt9TXYy1nKG7LCVBDtk7EZ/K1vFD3zfJBJzLvaZRc2Fle6bMKmpBxCSfiRHHwDifO/Q8bfteiQw3EFk6EM9FoVqqu0MDuboGu4C/rGO6FxXSk+uzhWhwCJyZTIEAwGkZndKpwXk+m+M6XR4vOpIP41NInTM2GkZ4t/iXtUlQqNVUYhKJOwQVnxHEyACSyfwEgkjpe6R3BkaKJw0lUumxCR2+1sNbV8kpV7JImon47PiJcNfaGcHzAVT6Z7sx+2N1aMdzb9biG/YxKPPx7zg342FgZlH+8Ru2JqsNNhhUFDe2nKOwpC8lKC8VLZyPOnTQL0mTNnChnLJBx7PJ4iIXn+vy8XGQvJl0uOz2MC60NAlmUkk0koszfr+Rt6SSr/D8v1Ici9MAEmsBgBJelHavhtxM//AZmpLy8KSe2+Fqbd/xWG2t0McxMQiKRlnJ4JCeuLxbyUCQHZJZBtwi3eauHDy7G2BGhL5zl/RDw8Hp3wFzojNwHyqX2wxYvr3I7yKZSYVZCZOYPYqV8hNfwvZJUMsrM+3fNJ0rbumUgGk0EZVUYJdosaZv3c/Y9kdEPnvRn6xrvEyy6Vnuu8rPRKJDGZROR0Ol2499RqtaCv/L0niRnn/GH8a3gSxyeDCCSLs5RrjHrc6K3G7V4XtrEAttIl4fM3AYHhSBx/7BrGW7PWBfQycHeNHT/Z0cS/YzfB+l/qFDv9ETzfOYjP59VFoIzk722rFx72KlW5vE4unrk/mcaxCT/eHZkS96HJ2SKT+aNoVk1VJtzd6Mb1dY6Ke2FZEJKXsrVYbjbx/IxksrtgIflSf8T4eCbABJgAE2ACTOBiBJSoD4nevyLR81fI4YFFD1W0dqiav4uqqx6D0cxbKzfTFTUam/VS9k2jdzb7Zf78zVra1m7F7Q01uIazlNfk0hiJJPByz4gQGEhQzofHZMA9TW7cWu8S9iPlEnLUh2TPK0j0/AVyZLgw7KxKQ1sjoFKS4ntZSYeEaReCpr1IRyagCx1HlTwI0zwhef6cqYio1n2NKCSq81wPyeQpFyRlO04lm8VgJCYylD8a88MXLc4am+9XSZmVejUnQZTtYvPA14zAUDiW878dmRJ9UHY/ZVr+eHsTWq1cD2fNwJd5w4v5JtNLPKqPcF9zLRx6XVnMMCUrIruaCud9OjYDsndZGGSZREWDKfuYsq91FZpQJ4Tk+SIwFdrLx1LfX2qV86Kzz+cTh7C1RVn8PPAgmQATYAJMgAmUFYHk0BFEPv1vUGKjF4ybEgJmIjKSsMDbvB2mmnZo7NvEl9raCsnoKqu58mAvnQAV46LsECr0cmI6CKqYvTDcRspSrhbCJmcpXzrjhWeQH+KbQ5N4bWAM5ImcD4dei32eatzb5C4rztl0FKmxjxE/+xukx+eKj6s0JiH+Gq94DLG0DpP9R5GMh5HR1kAxeEQmrMlkgtlkgEkVhGb6IySH3kJm6iSySnEmbJ4Rtamp3gV9493Q1d8CtXVlNWVWvpqV38JkPIkPR2fw9sgkugKRogmTgEyfCVSY79paO8jLm4MJMAGI7fskIlMGJgUVrbzW7cCj25sq1vOW1331CNB9Avlpv9Y/BsrmpaAX/NfXOfHttnpsKWHf5JlECp/NZh+f9YdBgvL8IMuOJotRFBOk+ZR64eDVWFVVPB7Pkgfyzp07C8JvvuHFspTpex988AGefPJJUVSP/v7oo48Kb9R8UT36fr44H1lm/OpXv8Jjjz2G+SL15QyerS0uhxqfwwSYABNgAkygsgikJ44ievz/RHry8wsmlpGzmAnLCCUUVFdpYDNJoC31IiQt1CY31DYSlrfmxGX7VqirmqDSsuVBZV0ludlQRXl66KXK2b3zfHrzczVrNehwWHB7fY3IILFugmriq7nOsYwsHq5e6fEVCXJGjRpXVlvxYIsHlN1JD1nlEnKwB7GzzyI58A9kU6HCsDXOnTBd9V+E3zEF2XhFIhFMT08LawWyUiBLLyo0TGIy+fSSsCyOjU0g5XsfqeG3kJ44BiUZWByHpIXG2gpd453QNdwBjXM7VBIXhFura4eKQH0hfJQncHI6iMQCccBrNggfZSoKSVuUOZjAZiXQH4rhD13DeN+XE5G1kiS26/+oowlUPIyDCSyHQFwm32Q//tQ1XPBNpruD7c4qcS3tdpWO5RNZVVB9B/I+/mzcL+4nF4Zdr8W1tU7c1VAjCkzSy5XNEqpDhw5lDx06VJgv3fQ88cQTwpqCMowpq7ilZe7N+HzBmL5PHspPP/20OP/AgQNFWchHj+be4D/++OMrLrRH7bCQvFkuS54nE2ACTIAJMIGlCcjBXsROPY1E798uOCiZkTAZziKRSMJhUQshWaO++I0dZQSSmKyezVzOi8yS2QuoeHtzJVyLJHj+/+y9Z3Ak15WtuzKzKssBqAJQ8K7RjTbsZrPpyaanSJEjiZS3I41GM3NJzp24V3z/9OfFi/fjxYuYiXhxQ7xzZ0bkHSOJI0dJQ4nUSKToyabvJpvdbO/gPVBw5TPzxT6FQsMUuuFRBawdgYDLPHnOdxKJqnX2WfvYUMYnVbyUZ/ukyhhlm+VtNeW4s55Zypebc7EJOBUZV9lp8gZremwp8eNzzbW4uboMxQUkzNvxASRan0f89M+RHj41NSTdXwnf9q/Bt+ub0MyZb3LFo1dEZEmckToR4vUoYrLH45kSkWeztBMjSPUfRLL9RSS734I9MXdnRfYcPVADT31GVHaHr4Jm0q7ncvfmUn4vArJkJsvzQXy9JftsepR7TdxYVTa1VXkp1+A5JFCoBGQr/09PtePN7kE1BMna319djm/sqEcdReRCndZ17Xcu3+SGYj++0pLxTV5PQVYyp6VIoCQhSPZx2paqCBdDFsYle/q+pkrcVFWmXjtuxpjySF7o4OWFkmQli8AsK+5rGRSS15I2r0UCJEACJEAC+Usg0fk6xt//O9ijZ6Y6aRsBjIfuwkTFZ+AxUihyBhCwu6FHLyA9cg72eCcc6+K2+0uPTlPFsKZsMbIZzMGt0D1l+QuGPbssgd5oXGWYvN41qLJNZoffZWBnaTHuqg+rbbvincq4SEA8AX896YM8fXtndcCLe+srcGddGDWBAspQs9NIDX6E6JHHkex8ddq7RRfM6pvh3/ff4A7vW5VbwElHkR46jkTHS0h2vArJhp4vxJbHrN4Ps/4uuKtugO6rWJU+beZGRS4Qn++XO/qUaCa+ntOjyO3CnvISJShfEw7C73ZtZlwc+yYgIP8jf3KqHe/0DKnRel2GytD/+o56iPc9gwSWSmB20UZpRxbtpJ7Cp5qq1ddrFXHLwulIJvtYFhP7onPfK4iP843VZbi3PqxeIxbSTqvV4LhoIfnJJ5/ErbfeOiNLeTU6lqtNCslrRZrXIQESIAESIIH8JxAbvoCh039EfLgVtuZBwr8DqcAOtdAdCARQXFysPiRDEI4NOz4EyWZOj5xBeuSsEm3skXOwYv0LHqxmmND91coaY8oio3QH9KIGaK4CEs8WPOKNe6BssTw+NIYX2/sms5TneilLpom8aRZRebN7KYunoQhsz5zvgXjMZkO2dkpWzqe2VBUcIymgFz/zS8TP/naG57oruA3+Kx+BZ+uDa/cHYKdgjV5AovMVJMVXefAoHDud8/qaWQJ3xT6Ykq1cc4vaUcFYWQKSlfZ2z5DKUj4xPDajcbeuobkkgLvrw7ipqhyV/s2ZkbayxNlavhE4MzKOfz/ZPrXrRBZZb68N46vb6zeFB2y+zcdG7I88Z19o68XvWnswFM+8BpP77IaqUuWbvC24ugUcpabDWz1DSkA+MTwO2W01PYzJZ/39jVWqT+E1FLfzfb4XLSSv54AoJK8nfV6bBEiABEiABPKPgLw26O/vRywWU9vKxadUfEnFqkvEZPmQn88XkqFsTXQpUVk+0pEzma/H2+EkZxZhutToNXcARskWGMEWuEVkDu2ASwRmfxWAzeOZln93yMJ61BdLqAzlVzv7c3opi+fvjpAU4KpQfnibyUtZBPdDfRH86mwnTg1f/JuQ7c17ykrwua21uKaisHyQ7eQoUl1vIHbix0j1fzh1k+ieIDxbPg3f7r+EUVS/sJtnlY6yoz1Idr6ORMeLSPV9MMOvefolNcMLo3Sn8m426+5QuyigGavUq83X7HgqjSMDo3ipI7PgJDY500OKKslWbBHYtq6y6LH56HPE60VArItERD7Yl7EukqJod9ZVKOuBzbqVPzsX1lgbUt0HYMcGoXlL4a64Fq6yK9Zrqgr+uvIa4/3eYTx1pnPG6y95zSWFHK+tCK3oGGNpS1lzvdY1gIN9kRkFgrMXkkLBYs91b0MVdpQW8VV8jhmgkLyityUbIwESIAESIAESWGsCyWRSFb3KFrwyDAOmaarMZJWNvIRwUmPKDiObwWxFJjOYoz3zZgnOuYymQ/eUqoJ+LlXgb7sSl41g8xyv1SV0kaesAgHZ3nhiaAwviJdy/wiGEzO9UuWSYZ8Ht1SXqSJc20Mbu0ijZKT95GS7Ko4zPZqK/fjs1lrsry48UT0dOY3o0ceRbH0ejn1xfsW+wn/1d1WGb76FHR9Gqvc9ZYGR6nkbdrQ3dxc1Q2UnT4nKZbtZSHSFJlNsXM6OTuCVjn719zA9K18uIZn511WGcE9DJa4sK9n0255XCDubWQcCs/1rxdJFFlG/3FKHsk2ckelYcSQu/B4TH35/xjNY91XBt/s78O/+zjrM1sa5pCxUP3myDYf6LxajrS/y4UstdbirLqwKPC4nJGFALIsk+1iuNTP3GHDpusqAvq+xUmUfl3nWzlpjOeNar3MpJK8XeV6XBEiABEiABEhgRQnYtg0pfiVZyZfKQl7yRe20ssHIZC+LyHwGKclgHr0AJzFTaLvUNTTDAymilS3qp7KXQ2KPUQf5HSM/CIhQ9EbXIF7pHMDZkbnZ6V6Xju3BIiUcyZuO4AbyUu6eiOPpc114oa0PCduemhDZwn9PfaUS0WsDheWPaUf7EL/wn4ifeUr9/WZDimr6dv0ZfDu+VhD2NGqRa/AoEh2vItn5GqzR8/P+wciOCE/dHTDr7oQrvA/is8xYPoHuaFwJyvJ8aB2LzmhQdi/sKi1WfyciLBdSwcnlk2ELhU5AbFx+fKJNZd9LyO6bT9RX4ksttRCP2M0c6YHDmPjwMSS735yLofRK+PZ+F0VNt29mRMsee9Y3WSyFskKvLF7c01CBTzdVLzobXnaQnBgexWudg0qgnl1IVTos7cui+L0NlRs+OWDZEzStAQrJK0mTbZEACZAACZAACWw6Ak46Bmus/aI9xojYY5yD+K/K7xYamrsIrmAzDMlclgxmyV4ObWdRrYUCXKXjEpaNk8NjeKG9Dx/0RyBewbNDisLsrylXb3ZEXC7UGEmklHD+2/Nd6J1WbEYKDt5YVaoK4OwsLazxiX1Nqu8QYh//7xkCgHiai8Dq3/vXcJXuLMgpkww5K3IOya7XkGh/EemhY8oPPlfI7ggp0mfW3wmz6kbo62zdUZDAZ3VaRIn3+oaVj7L4rVvT/DWlEFNDsU9lct5SXY6aAlt42QjzwzEsjoDcwz860YYjgxkROehx45MNlfjC1lr19WaPRNvzGH/3/4Gdo65G2lONdMPXULTraygtLd3sqJY1fnmu/rG9D7+70D3lmywLdLIwJ1nxC6lXIa9f3ugexBtdAzgdmZsIID7324JFuL+pCjdUhhDa5IskS5kwCslLocZzSIAESIAESIAESOCSBBzYiRGVtay8l6XI36T/shPrU5nTCwrNgO4ty9hihLbDKM1kLxvFTdDM4gU1wYNWjoAUZpEsxJc7+yHV7GeH+AbLmxzJbBHhtVDefItY/mH/CH5xpkOJ5tkwDR1XlBbj89vEBzkE1yX8xleO8sq1ZI22InbyJ0icfwb2tF0D8ncU2Ps38DTdv3IXW++WHAvWeKfyVU52vozUwOF5fd7F091VfiXMurtg1t4KV7AFKLC5XW/c068/kbLw8dCIEpQ/HBjBWHJmkcRs0c4768LMeMuniWNfpgh8PDSKHx5vxbGhzPNfrFqkwNiCsXwOAAAgAElEQVTnt9Zu6qx6JzWunqWJ879DsuuNnCKy8EraLoz6r4V751+htuV6+P1+3l3LIBC3bOWbLK9Jzk17rSWvrz63tQa1AZ/yqy/zutUinanrkOfwMZV9PKBez+SyJpNFf7Emu6exckGC9DKGsOFPpZC84aeYAyQBEiABEiABEsgbAlYSVrQH6cniflMF/sba5i2mlavvqsBWUW0meznrvRzaCdmmr+lL84XOG0YF0JGkbassl+fb+lQhulxvWAplu6S8SfvJqXa83TM0g3xDkQ+fba7BLTXlBSOIZwcgizjJzlcQO/HvSA8emRqX7i2Hd9sX4Lvizze8zYMdG0Cq920kOl5BqufdeQUQzTBhBLfBrLs7IyqXXVEQFh/5+JhI2zYujEbVQtM7PcPoicZndFNsAvaFMz7K+8Ily/b8zEcG7FPhETg6mBGRj08uIsr/rk81VSnBzr/EOhOFR+Fij2UXS3roOBIXnkWy41W1u+xyEU/aGBi1kPaEUbv3C6i4+pswi9e3YOvl+lwIv1dFH0+042B/bvs4KWUtNlvibdwxEc9ZLFm8lbeHAviTpmpcX1m6qYolr+YcU0heTbpsmwRIgARIgARIgAQWQMBJTSiv5YzAfGYqg9me6AamFQS7XFOauxhGcCtcpSIw78xkLwe3QfeVX+5U/n6JBAbjSRzoHsRL7X04c6ks5cbJLOU88VIWkes357qVZYdUMc+GZE/eVR9WHq9S6KawwkF66ASiR/4RibY/Xuy67oJZeQP8V/0N3FXXF9aQVqC3IqyLv6dYYCQ734A11jpvq0agFmbDJzKicvgq6J6yFejB5mtCtlZLUafXugbmiBvZnQsZf/XQpvee3Xx3R/6M+KPBEfzb8VZVfExCMjY/s6UaDzbXQOwENk04FtIj5zPicdsL6rXYnNA0iHCZa0fZaNRGbyQNtwsIBQyEKpoQ2PUNeLd9Xu0qYyydQOd4DL8826l2fKTt3Lv5HMuSiYE2beEj7DNxa0258vgWoZmxsgQoJK8sT7ZGAiRAAiRAAiRAAitDwLFgxweRjoi4fLHAn9hkyM8XHLoLkomZscfYkfFeLt0Jo7gRmovbLxfM8TIHpmwbZyITeL69T23JnC9L+WYp6lJfiR3r5DU8mkzhVfFBPtcNKRqWDSkKJtk6n2mqxq6ywrNNsSa6ET/3NOJnfg17WgaZUdIE/57/As+2L0LTllf1faXulfVsx0lFkR4+iWT3G0h2vKwy7+YL3RuGWbMfZt3tcFdep3Y8MBZHIJJI4WB/RIkgx4ZGkbRmeljLtux76itwW224ABduFseCR+cPAZHjPuyP4IfH23BmspisLCKKgPxAc7WyCtgMIXZAidbfI3Hh9xmP+Ryh+yrgrt4Ps/Y2wFuGWOvLSLa/AC05CMsIIubdgUiqCImBo/Al21Ds0xHw6jB0DUZJM/y7/wKe5s/w9dYybijxTZaF71+f68op5FuJBKx4DP6iAHZVlitblhsqS1FkcofeMrBf8lQKyatFlu2SAAmQAAmQAAmQwCoQkAJb9njnlD2GymIWsXm8HZLZvNDQDB/0ojolLEuxsazIrPtrFu6Xaqcg20BhmND0zV3RfTp3yVIWqwjJ9s1V6EXepEuGzH2NVWvmpSxC9+GBUfz8dLsqDJYNKTqzM5TxQZZiNrINtJBCClqmet5B9Ni/ItX77lTXNbMEnsb74N/zVzBKthTSkNaur3ZK7YRIdh1AsvNVpAY+gpOO5hZTzCBcFVcrUdms3q92PjAWTkCy/k8Mj+Oljj4c6o9ACltOD7ETuKmqTBXs3FVaeAs5CyfBI9ebgBSFFEumH59ow7nRzGuGSp9H+SF/eks1XLrk3W7csKO9SHS8rHyPU/0fAM7FHTnZUUtxUlfldfCo593N0Isbp4CkUikMDAygr68Ptm3DMAy43W640sMw+l6Fe+BleBLtM2zn5XWWFHb1NH4S0ChuLvbukoWP59t68T8P58gUB+C2UtjlcvC5lnpct61JzQdjdQlQSF5dvmydBEiABEiABEiABNaEgJMcVeLyRf/lc7CkwF+0B3BmZsFdqkO6WQIj1HIxezm0E0awGfLGKhtW5BSix/8NifaX4CRGIKKdWXs7/Fd8C67w1Wsy3kK4iHimSlG+59p68V7v+nkpi1jw01PteKt7pg+yWFfINubbassLcnu9NXJOCciyHdlJX8yudpXvQeCq/waz/q5CuE3ypI8O7IleJLvfRLLrdaR635t354Pm8sFVuisjKtfcAqN0FzTDkyfjyO9uiIjXPhZTPspv9Qyhazw2o8NFbheuLC9RPspS4NJrFNbCTn7TZ+/EGuC9vmE8eaINrWOZRaMqvwdf3FanfJH1DVp0044PqWebEo973825YCavY9zle2HW3QZ3zW1whVrmvWFETB4dHUU0GlUZsrquwzRNeDwemKk+2G1PI37hD7Anuma0IUVOA/v+O8y6O3gzLpLAK50D+F8fnZ1hxZVtosHUcX+pB1dXliIcDqOoqGiRrfPwxRKgkLxYYjyeBEiABEiABEiABAqEgGOnYEf7lDXG9AJ/koVoJyILH4XuguGrVJnLmi+MdOQM0pLJMytcNXfAf9334ClltuJsNrI18x3JUu7ow8lJP8rpx0hm8LaSAO5rymQphzzLz/AWH+Rnznfjj219qsJ5NsI+D+6sDavsx8biwrM3UaJA+x8RO/lTZdOQDd1fDd+Or8O380+hmczqXPgf+NwjhXG67yCSXW8g2f2W2vGQMzQDRnETzPo7lQ2Gu/wqaJ7gci69ac7tjyVwoGtQWc2cnrQXyA5eskKbiwO4p7ESYocT9i7/ebBpwHKgOQnIrhQpAvnvJ9vQPrmAUeP34sstdbi/qWrDUbNlcb3vkBKPRUS2EzMXUmXAYu8lVl+yEC7WFa6yXdD0hWWzSjayCMqWZSkxOZuZLJ8lpN5F7MSTyq9fnqfZkPbFq9+39xGYVTdtOO6rNaDjQ6P40Yk2HBkcnXOJPT4dny/3oTpUgrKyMpSUlEDboIsiq8V3se1SSF4sMR5PAiRAAiRAAiRAAgVOQHxSrfHWjLg86cGsvJfHOyHWGUsNy98Efft3ENz5BZWZw5hLQDISz49G8YfWHrzbO4Sh+Mwt7nJGmcdU4tG9DUvzUh5LpVWhr6fPdc/IeJRsx2sqQ3hwSw12F6APsmxBTg8excSRf0Ky45WLb8xdPpUd69/zECTji7GyBJzUGNKDH2csMLpenyHez76SiPlSqE8yld2V10K+Z1yagPiWf9g/orKUjwyOIJ6euYNEMkbvrKvAnXVhNBXgwg/nf/0JJCwbb/UM4qenOiDFyyRqAz58ZXsdPtlQuf4dXKEeiNVReuioEo8Tna9BFSyeFZphKu9id+3t8NTeDlf4ytXzL7bTSA99jNiJHyPR8SqcVKaooYTm9ivx2r/7r1RhU8alCdjKkmUYPzzWivOT97BLA7Z6dNxR7EJLkVcJyKFQSGUkS5Y4Y/UIUEhePbZsmQRIgARIgARIgAQKh4Bjw04MT8tePjcpNJ+BHetf0DhS8GE8eDu8V/wVqpt2qa2ejPkJDCdSSkyWjOETwxd9i7NnSFaiZCnf31Q9maV86UwpEaklW+cnJ9twbJoPsrTTEizCF7bV4vqqUngK8A2WFEWKn/55ppjetGKTRnAbAuI92fwAb7U1ICALTbL4JBl+KbHAGDwyw1Zkehd0b5kq0mfW3gJ39c0wiulVfakpils2TkXGVGG+g33DcxaZQh63Koj5ycYq7CnEhaA1uD95ibkE4palMt9/dqpjqsBqXZEPX22pV7tSCj7slNolFb/wLJLtLynf9zmh6TACtZmdE5J5HN43w65rtRkoL/++g4if/He1y8Ox01OX1Myg8k727fozVbOCcWkCkbFxnOzoQv/IKAIGEHJlPKp9Ph/8fr8SkwOBADGuMgEKyasMmM2TAAmQAAmQAAmQQCETkGJ6ktWTscY4g1TvwYzHoBTZmxWJlIPBsTSSRilqd96Nin1fh1l5bSEPf036Lpk2FyRLua1XFekTG4zZUepxT2UpBz1utR3+w/4IJlIWwj4TDcV+5b0qwvT0kKwz8b68ozaMcl/hCfuSwZXsehOx4z9Eqv/Q1NB0bzm8Wz+r3nzrgZo1mSdeZBYB24I13oFkj/gqH0Cq7xCcxHBOTJq7COJdLZnKGV/lnQveQr7ZuEthKckaFUH5ze7BKRuCLAefy1AF+SST9LqqUgRcma30DBKYTUAsjWR3yi9Od6A3mvmf3SAi8vZ63F1f2CKyNdaeEY9bn5t3l4Tur8rsjhDrisrroPvXN/taalmkut9E7ORPkOx9b8Z06b4KeJsfgHfHN2AUN/BmvgSBWCyGwcFBJBKZe9rlcqnEhayYzCSG1b99KCSvPmNegQRIgARIgARIgAQ2DAFlLXD4MSQ7X58zpom4jf6RNEQIKS0yUOJ3wV26Hd7tX4G38R7ofgp+l7sRIokU3u8bVhXKp2cVZ8+TYki6BkjRpBnhOMqnUUrFizdgudfEbbVh3NdYWbDb4SXLLHrkH5G48J8Xh6q7lGWCf+9fw6zefzmc/P0aEpCdC8med5RQkux9V1nl5AzDA6NkKzy1t8Gs3Q9X2ZX0tJ5nngbiCbzdPYSXOwdwctauBXkWiCgoFji31Jajykc7oTW83fP+UrLI+GpnP5460wnx45YQT/yvba9XNimFGNZEN5LtL2SK5g0czjkEWWR0V92gMo/N6pugF9Xn3VBlV02y42XETj+F9MBHM/onmdPeli/D2/JFiBDOyE1AvKnj8TjS6Ux2t3hTi6WaZCczVp8AheTVZ8wrkAAJkAAJkAAJkMDGIWCnEW97EeMf/H9wphXgSsGPwUQxRkZG4NNGEfQbKPLqMAxNjV33lKqsIBGVzarrNw6PVRqJZCm3j0mWch/e6hnCwKQQcKnL2akkfBpwXX01Htxai73lJavUu9VtVgTJxPlnETv1c1hjrVMXM4oa4N/95/C0fBmaQdFsdWdhea3biRGkBz5U2eRigyG7GXKHBl22nIuvslhgVFwLycxjzCQgvudHBkbwcscADg+MIDopnmSPkl0Jt9WUqyzTbcEi4tvkBMZTabzU0Y9fnumYskhpKvHj69sbcHtteUHRsWMDyptdicd97+fcDaWZJXBX7INZe0dmx0OwMAr+2tFeJFp/j/jZp+dkVRslTapwrKf5wTW14Siom4OdXTcCFJLXDT0vTAIkQAIkQAIkQAKFSyA61IqBMy8jNtINx1WMhLcZjrcGpjUI99C78Ebehjt2Goakz84IDa7gViUoiy+giEiMSxMYSaRwsC+C59p68fHQ3Irl2bMDjoXbQh58edcWVFdUFF7VcjuFVP+HiB59QgkH2dDNEpgN98B3xXfoIVmAfyxOagLW8EklKCe7DyA9eAyOPde+RYam+8JwV90Is2a/+mwUNxbgiFevy0nbxtmRCbzc3o/3+oanMk2zVywxXbg6HFI7Ea4KByFZy4zNRWA0mcaL7X349dlOiA+/RHNJAN/Y2YBbqssKAoadiCgLrcT5/0Sy5204yZE5/ZZida7SK2DW3aEWqV1il6MVZoE1sQhKnHsa8XPPzlg8lUEboRb4d/8lPE33QXPR+7cgbuBN0EkKyZtgkjlEEiABEiABEiABElgNAuPj4+jv71c+dVIhW7YWThU9cafhGvsYiQvPIdX7NiSraHbonhDMmluVqCxbUVGgbwJXg+18bT7f3of/efgMxMVidtS6ddxX5sENVWWoqKhQhWcKJayxNlXZPn72PyDCYzZcpbvg3/c38DR8slCGwn5eioCdhDXaOiUqp/o/yikSSRMqyzC8N+NxWnMLXKHtgGZAsvhUlvPwSThwYARblPBs5OEW9tW8GXqicbzSMYA3ugZwYSw641IeQ1cFNkVQvqGqFCUmt3uv5lzkS9uy6Ph8ey/+42wXRFCW2BoM4E93NCiP/XwOee6LXYXsRpGCdDmL/BomXMFtMOukaN7tcJXthuby5vOwFtU3KRSoispeeA52tHvGua6yK+Df+19h1t9Ff/lFUeXBq0GAQvJqUGWbJEACJEACJEACJLBJCCSTSUxMTCCVSikxWYqeiE+dfMj3ElIUJ3Hh90i0PYf00LGcZIySLcoXULJuxMKAkZuAFNN74uh5dE8WTpp+1DaPjk+XebCjPITy8nIUFxfnfVayFB9KtL+E2IkfIT10fGo4ur8avu1fhXfH16B781sA4b26VAIO7IkeJQqnut9Csu8g7GhPzsY0lw9GaLt6NlgjZ5EePjFTZAlfDf/V/wc8NTcttTMFe54U53y3d1gV5zs+PAaxxZkeNQGvKsx3W205pPgmY2MSEH992bXy9LkujE2KyNtERN7ZgJuq8vMZKkV708MnkZCieR2vqNcKc0LT1d+9WZ8Rj93hq9Qi00YOK3Ia0RM/QrLtRdjTC5hqOtzha9TiqiywMUhgvQhQSF4v8rwuCZAACZAACZAACWwgAlLoTT6k0Jt85Arlm9p3SAnKIh7lyjjSzSDc1TdnspSrb4KmuzYQpeUPpS+aUFuWn70wU3ALGhpuKTJwe8iLkpISlJaWKiE5K+Yv/8or34I1fAoTR/4BidbnphoXwVCyT/17/lL55TI2DwEpQJXqO5gp1tf99pwt3pckoXvgav4i/Nd9Ty1ibcaQ4mpifSOC8ocDkSkxMcuizGtif3WZKs63PUQf5Y10j8hiwu9be/Gbc91T/tmSkf7NnQ0qIz2vwrGRHr2QEY/b/ggpqporpNCcWXd7RjxW3umFWSBwyeyF09AxRI/9M5Idr8FJX9x1IDUC3NX74d/7EP9PLhkwT1wOgSkh+fz583j22Wfx0EMPwev1qgqIjz32GM6ePavaf+SRR3DttTNfzF3qGGnrmWeeUec++OCDeOCBB5bTT3VuNBrFkSNHcPjwYTQ2NmL//v0IBoPLbpcNkAAJkAAJkAAJkAAJrC0B5QnY+pz6SA8eBTDXq0H8UT3bvgDvlk/BKG5a2w7m8dUi8QTe7ejDu519mEilUWIAOzw6tvnd6nV8UVERQqEQAoFAXmYkizVB/MyvEDv1sxmLCVIgyX/lI/Bu/Wwe02fX1oKAnRxFevDjSVH5TViRU3DszFb9+SIWuBLOjr9G9fbbNq2YLGzStoPzYxkf5Xd6h9A7a/dCwO3C3nAJ7m+swr5wEObkzpG1mFdeY+UJDMaTamHxmfPdiKctdYEdoSJ8a1cDrq3IHxHZGu9Ui8iyOynzP39u6L5yuKtuyhTNq76BNRTklZGVUAtsseP/hmTXAcCxp8Bp7mJldeHf/R1l88EggbUioIRkEZG///3vo7a2Ft/97nfVC9BDhw7hhRdeUN8fO3Zs6mv5XTbkvAMHDuBb3/oW5Osf/ehHePTRRzE8PDwlSovYLG1/+9vfRnNz87LGRSF5Wfh4MgmQAAmQAAmQAAnkHQElGPV/qARlKcQlIuPskDdLUnjLJ1nKNTdDsnE2e6TTaQwNDWFgYEBlgmdtRUzTVAKyfPh8+bWN3bHiSPW8g9jH/4xk73tTU6h7y+HZ8hn4dv0pFww2+42dY/yOFYMVOYtE+wtItD4Pa/R8TkqjUQuDcT/KGq5G1Y474Ku/LeOrjM1bcE5E5Ne7BvBa1wDOjVz0HheALl1Dc3EA9zdV4abqUpR6TN59BUBgPJVG62gUA/EkEpaFI4OjONA1CCnEKLGrtAjf2tmIqytC6z4aO9qHROcrSJz/HdL9h3IuBmmeoLJryPge7+f/gHlmzUmNI9n1pqolkOp7f8ZRmrcM3qb74dv5p8oznkECq01AGx4edp566ins2bMHb7zxxpSQPF0YPnfuHA4ePKiyleeL6cdLOxLZLOQnnngC11133ZyM5sUOjkLyYonxeBIgARIgARIgARIoHAKSsSRbXRNtf0Bq4MiMzJvsKIziBni3fg4eyVIu2Vo4g1uFnlqWpfyp5TWyiMlS7DDrUS0icj7ZWkgRoejRJxA/9/TFedVdcIf3wX/lwzDr7lgFQmxyIxGwExElokQ/+oecwxoet9AfSSMYMBAqMuD1B+AK7VSF+Nw1+ycLcxVOAcqVnDvxzz3Yl/FRFvuLlD1zB0i134u76ytwR10YDUX5tQC1khwKva1jQ6P40Yk2HB0cnTGUrK3UFaXF+LNdjbgqvH67tu34EFI9bynxWBYMRQCdHZo7AFf5Hpi1d8Ksuw1GcHte7p7Jx/tFPJOTUlfg1M/mZHaLHYi3+bPwbv8SBfl8nLwN1Kcpa4vpGcjZrGP52Q9+8AOUlZXhe9/7ntoiN1+IlUV3d7cSm0U4rqmpmSEkT//+cvwks0KyoCORyIxDbdtWL5blQ/rU0tJSUNWoLzdu/p4ESIAESIAESIAESADQrBiM8ZMwB9+Ae+QD6MmBOVgcw4908W4kK+9HKrgPjr55s5TlNbKIyuJNLeJxPgnIWnoUnsED8PQ+Az3WOTWPtqca8eoHkKy4BzKXDBJYCAFX5BD8bf8KI9Y24/B42oW+UQexWBShgIGg34DXnJaJrLlgeauRDu5DqmQfrKKdsN3rn7G5kDGv5DFx28GFWAoHRxM4OZHCuHVxm7xcp9ilY3fAxE1BL7b46E+/kuyX2pZo/inHQU/CwmvDUXwwlpz7/9C20Owx8EB1EFv97qVeasnnadYEXGPHYQ6+BvfIh9BSI3Pb0k1YvkakSq9HKngdLH8zHH3t+7rkQebZiXpyEObQGzD7XoQRa52pm3mqkKi8D8nwXbDNTeYtnWfztFG7M6+QPF1Y/vGPf6zGP19G8vRsZBGbV0JIFm9mscWQbXvZkBfIIi7LRzgcxu7du1UxkWzIi2dZjbtczD7uct/P195qnbdS41jpfs9ub7XGf7n5W+x853u/V3u+N/v4l3qfbnZu+T7+pT4n8u3vbb7783L37eV+P99z8nLnZX+/0OMu9zxeajtrfd5i73fO28zXW6t+3yT6oPW9Dr3vNWgjx8UwcO6baF81nOp7YVfdDSewRf1+offRQo/Lt/s97+9b6eDoCejnfwx94O2p7jquIjjh/XCavgS7KJOFNv31+0K/X+hxnLcMgfn+/12O40L/367ZcY4NZ+gIrPO/gD5xBnAcxFy1GPTejHH3VgSsLhSnTqEkeRy+ZHtO73Xpq+Mph1N6DZzSa2GXXgX4atZsCPlwIREnu+JJvD04jg8jMfQlUjO65TV0bCvy4o5wEXaXeOGhj/Jlp81ygIRtI2HZSNgOkraT+V4+WzaSloOEk/mZ+p3lIC4/l2Od7HGZY9U56rjM76XtS4UJGzf4dHy+rnTtakhZcWhjp6H3vARt8B1o8bm2VNAMOP5aOOU3wy6/EU5wF8CFw8veS4s6INYNvfs56D0vQot1zTjV8TfCbvg87Mo7AXPzLZwtiiMPXhSBeYXk6XYUItzO53OcLbh37733TllXSHayxHKsLVKpFEZGRpTfsnwtkUwm0dXVhY6ODlRVVeGGG25Qvs4MEiABEiABEiABEiCBjU3AScfUNs74hd8h2fk67ImZb5iUWObyw11xDbzbvwKz9lZo7qKNDSVPRydzEzv5E8RO/wJOcmyql0bpDgT2/g08Tffnac/ZrUIhIDtUZTes2LpIiK2L232x2GTAo0GPXkCq+y0ku99Eeug4nHTm2Nmhe0Jwha+CWXOLem5sNo/R/lgCB7oH8WrnAE5HZtoQ6JqGxmK/Ksy3v7oUYV9m54eInaPJFFyajhKPC4ZWGD7UKrtXib2WEnGlOF0ibSOmvs/8TL5XX2c/Tzt2xs8nz8ueL+0uIKdtVf7EvDqwv9hUQrLoJFJwdVXCTiM9chbx888i2f7ivH7lur8643lcdwfclVdD95StSnfY6EUC4h0vdhdSb2J2rQmjdCf8u/8SnoZP8HURb5oVIXBJIVmuIFnIs/2PpcBe1upCRGOxocgW6ZNzpmczi9D8+OOP4+GHH76kNcbs0UhmgmQjy/mSiSwhX588eVJ9iFXGjTfeqB6UDBIgARIgARIgARIggc1DwI72INH+EhKtf0C6/zAce+5WXz1QC++WT8PT/ABcpTs3D5x1HKkIdcnO1xD9+J9neDeKqODd9kX4dnwF8jWDBFaCgLw3lISn7A5WEZOl2KT4g8uHZFtLOHYK1lgbUt1vItn9FtIDhyE+rrlCc/vV88JdfQvMmlvhKt+9aYp7jiRS+HAggpc7BnBkcESJxdOj0ufBvnAQacfB4f4IhiazmOsCPnx1ex3uaahciWlVbdiSuSuiroi9k6KuiL2JdFYAzv58UgCeJepmROL0RTF48vdJy1b932hRYmi4tdiNeyuLUVFRobKS5e9hpcIab0fiwn8qkVIWZXKF7gvDrL5ZCcjuquv5rF8p+ItsJz18CtHj/4Zkx0twEjMtRlzlV8K/97/CrL0NmsHimotEy8OnEZhXSJZ/yn/7t3+rqkFLPPLIIyrjeHp2svxcMpVjsdhUkw8++KDKRJaM5vffz1STzJ67XPIstrdcgjyfBEiABEiABEiABDYOAcdKID10DAnJjup8DdZ4x5zBaYZPZRuqLOW626GbF23RNg6J9R9JOnIG0SP/qMSGbKgM8eob4bviOzCrb1r/TrIHG46A+IPLrlX5LMKxZCVLwclLhR3tU4JyqudNJPvehz0+d3eDOl93wyhunCzWdyvcFZJZufG3h4twK5nJIii/3zeMofjchbrZfKt9HtzfWIlrqkqnMnynMn2nMnwtlfkr4nBMMoEnP0tWcDYbOJsFLHYOC7GsLIQb2qVr8BoGPIYOn8uY+tqrvtYhn+V3cozXlfmsvs/+fvJ74fV61wBeaO+bM+xGU8d9pSZ2h4pULSkRkuVvYTmRWbB9URXNSw18qGxkZofK5q+4BmbdXervRIrhMvKDQHrwY0SP/gDJrtfhpOMXO6W74a68HoG9D8NdfXN+dFg+PicAACAASURBVJa9KDgCU0LyQnsuK7+ShSxicbYo30LPXe5xFJKXS5DnkwAJkAAJkAAJkMDGJCDiUKLjFSQu/B7pgQ8gIvPsMALV8DT9CTzNn4Wr7IqNCWKNR2XHBxA/+xvETvw77Gj31NVdwa3w7fkvKiNcY0GlNZ4VXm6hBOzEMNL9HyLZ9SaSPW/CGjk376m6rxLumptVprJZdQP0wMb2VRbZsHM8hpc6+vFW9yDaxy8mj82B5DiwEjE4lg1XYJVsFRY6qUs4TtcAtwi9SrQ14Jsm8GbFXxF55XdZ8Vc+q+8nxd+c37sMmLoGsQhZiWgdncB/nOnEgZ4hxCwbOoBaU8PtRS7sLfYoSwupWVVcXLwkIVme58muNzLicd/7MwXIyQFo7gBc5Xtg1t2tFmddwW0rMTS2sRoE7BRSfYcwcfRxZfMDXFwMkN0XYufj2/0XcFdcuxpXZ5sbmMCiheQnn3wSt956K5qbm9ccC4XkNUfOC5IACZAACZAACZBAYRGwU0gPn0T83G+R7HxVbWmfHZrhgat8L3wqS/kOaJsgy3DFJ9FOI9l3ENGP/hGp3nemmtd95fA0/gm8O74OV6hlxS/LBklgtQg4qSis4RNIdh9QwnJ6+AQca1om37QLSyamZCi7a25RHxtdTBuIJ/FCWx/+0NaLgdjcRTpBkxofRXJsDJ5QGVw+36pMk0vT4HEZk5m9kr2bzdydJejKMZMib07xd1bGr2nokMzhQgipH9XZ148LPb0wbAsBQ1eiscfjUZYuJSUlCAQCl83Mz47VTowg1fdeRjzueQvyfa7/mUZoOzz1d6nsY1fZTilKUAi42EeRj1NR5RUfO/avSPUfmsFEnmVm/V3w7fomXGVXkhcJLIjAooXkBbW6SgdRSF4lsGyWBEiABEiABEiABDYgAZVd1fm6sr5I9X8AKdg3O3R/FTyNn4R36+cg/oGMyxMQv0x5Qxo//UvlP6tCtsuGr4L/yoeVOM8ggYImYKfVIpRY5ogAkxo8AicRyTkklaEpvso1+2HW3qGyNTVt5fxp84Vj61gUPzvVoewV5oTjIDk2gsRIBL5gCIGSIHweM2PXkBVtp1k5XPz5pKXD5HEedyYreD57B7euY4WSe/MF65L6IWLyyMgIpOik2Lro+kUx2e/3K0H5UiHCYnrwIyUeJ7pen1OcTZ2rGRlrl3rJPL4T7vCVqqAto3AJ2IkIkh0vq2K4Urx4eui+ClUI19vyFbhKdxTuINnzNSFAIXlNMPMiJEACJEACJEACJEAC60bAsWGNnEbs7NNItr8Ma6x1bldECC3bnfFSrr8bupdV5mdDclJjSLT9EdGP/wXWyNmpX4svpm/nN+DZ+nnontJ1m2ZemARWi4Ad7c1kKou3cu/BGTYuM9UYN4ySRphSrK/2drgrroFmFp7VQy6Oo8k0fnu+Gz871T7n10ED2B8wcFtZAJUVYZSXlqoMWcbqEcj6g4uoLH7SUlxPMpPlI1tocvrVHSsJKcSWuPCsEhNz7daR46Ugqqf+TpV5rO5fT3D1BsGW14WAHetH4sIfED/zC0h9g+lhBGrh2fo5eLd9DkZx07r0jxfNfwIUkvN/jthDEiABEiABEiABEiCBFSIgnqiprgOIn3sGqf6DcFITc1qWzByz4R54t31BZdkygPTQcUQ/+nsk2l+awiGFCyX72LfrW3CF9xETCWwKAspXue+QEpZTPW8jPXJ+3nFnfJX3wyOicvWNkGdLIcfZkXH85GQ73ukdnhqGX9dwjd/AXSET4aKAKvQmHxSS82GmHVijrYhLQdq255GOnM7ZKd0Xhrt6v7KucIv/d4Hfp/lAvhD6YE10IX72aSTOPQ1rbOYCkVHSBG/LV+Hd8qkN7wdfCHOVb32kkJxvM8L+kAAJkAAJkAAJkAAJrAkBa/Q84mf/A8n2F5HOVWRLd8EV2qmylD0Nn9iUb66liGHs9C8QO/kknGnembKV37/3b+Bpum9N5ooXIYF8JOCko2qRRSx0Uj3iq3wSkvmZKyRb310pvsq3way9tWCz/UZjcRzr6sHp3kFojo0Kl4ZK04DX64XYKkjBNyn2ZppmPk7ZpuiTCISJtucmi88emed+DMFdea3ageOuvhlGUf2mYMNBziWgFhtO/QzxC7+DZCtPDyPYohaLPY33QveWEx8JKAIUknkjkAAJkAAJkAAJkAAJbGoCqthQ91uIn/9NplJ9cnwOD8nY8tTfDc+2L6oiWxs9HCuBVPebiB75AVIDh6eGK9ueZcurr+VL0IsaNjoGjo8EFk7AtmCNXVBFPqVYX2rwKJzk3MJl6k248lXepQRlEfLk60KKZDKJoaEhjI2NKVuFrEdvVkyWYm/yM8YKE7AtpIePI9H2POyJLnUfuSuvh7v2NsBOqXtPFc3rO3TRv35aFzR3kaoFoIrm1d4OI7h1hTvI5gqZgBU5g9jxHyoLK3vWs0ueUb49fwlP3V3QzOJCHib7vkQCdrQHic7XkB74iELyEhnyNBIgARIgARIgARIggQ1IQGXmnPtNZhvwNB/gqaFqBlyh7ZNZyvdAivVttLBGzmHiyD8hcf6Zi8N2+dTWfN8VfwGz+qaNNmSOhwRWnIBk8ye738hkK/d/kLugmVxVF1/lJpg1tymBzxW+Cprr0sXSVryzS2jQsizE43EkEokZHr1iaeFyuZbQIk+5JAHbUlnG4wf/bua9pOmA7oWjAVo6OqcJzfDCKN2hPI/V/SWLFqxYyJvtEgTSQ8fUIrIsTMii8vTXP+7wXvh3/xXcdbdDM+iDvlluJCtyGhMf/QMSrX9QQ2ZG8maZeY6TBEiABEiABEiABEhgwQSc5ChSve+qAn2p3vcg388OKcgnHsHeli/DXXndgtvO1wMlMztx/llEj/2LynbLhmSt+Xf/BTxbPg3N5c/X7rNfJJC3BOxERGWJijCT6nknd8HPyd7L4pRZI5nKd6psUxb+zNtpXdOOpYc+xsThv0ey45U5101bDuTDbWgwDA0QW6biJpXtbop4XH4lRb81na0NcDHHUgtgEx/9o9qdND1kccJddT18u2VheT8XJjbAdF9uCIlzv8XYO/83nHRMHUoh+XLE+HsSIAESIAESIAESIIFNTcAab0fi3LNItP5+nmJFGozgNvjES1l8BAO1BcdL7CsmPnxsxhtG8UP0NN4H746vQTyRGSRAAssncNFXWSwwDiAdOQXY6ZwNi6+yq/JaeOruhFmzHzp9bJc/AfnagmOrBUv5fyOFz9SH+rpDfVbetXYqZ+8t28HIhAXLW43aXffC33Q33BXX0IIgX+e6gPrlWHFl/RU9+oQSlqeHFNx119wK365vbojF9AKallXtqi3PocgZ9XrXGjmD9PAp9dmOD01dl0Lyqk4BGycBEiABEiABEiABEtgoBJzUuMoqlAJ9qZ63IVmGs0MV1Kq5VVlfmFU35H2mjj3eidiJHyJ26hcXt7DqbrjDV8F/5cMq45pBAiSwSgSUr3Irkp2vZCwwhsRXea5Hu1xd+SqXXZERlevuhBHavkqdYrOrRsBKwIr1wRrNiMS2CMXjHZOicee8ntqX64+tmRgvuQ3prd9BdcMOlJSUQKN9xeWw8feLICCLHJINHz3+Q4j1xQxB2VsOs+ET8G3/qsp+ZxQGAckuVotVSjQ+kxGNI2dgj3fBsadZmuQYDoXkwphj9pIESIAESIAESIAESCCPCFjjnUhc+E8kLvwO6eGTOXtmlGxRtheepvth5FkmobyBSHa8jOjRH6hsk2wYRQ3wbv8qvFs/C91fmUfE2RUS2PgElK9yl/gqv5rxVZYs1Fyhm3CJr3LdHTAb7oGrfA803dz4gPJ+hA7s5BjsySzi6dnF9ngH7FjfTM/ZFRpP2qzEeMVnYdc9gPLycoRCIfpUrxBbNjOTgB0fVD658ZM/nVNHQorxepr+BN5tn+cupny6cew0rFi/EoqzmcZpyTAea4NYmi0lKCQvhRrPIQESIAESIAESIAESIAFA+cWlBz5E7Myvkep6E3bi4ta/LCDNDCofQclSloJ1mr6+hajSwycwcfh/Idn+wtQcamaJEqV8u74Fd3gf55YESGCdCcgb/HT/IbXgk+x5W2Wt5g4NekB8lW+DWf8JuCuvhe4JrnPvN/Dl7STs2ADSk/YTKqt4TLKLxYKiA3ZieJmD11T2uR6og1EkH7UwArXQvOVID3yE+JlfzhGjY0X7MFb3bXjKdigRWTKSTZMLC8ucCJ5+CQJ2tAfxs08jduZX6t6fHnLferd+Dp7mByEL6oy1IyCZ41IoWmUYK2uKs0iPnp+0xsltoTSnd5oB3VcOV+kOuEI74QrtgGOnETv3W6R731GHU0heuznllUiABEiABEiABEiABDYwAfXGqvUPkKIk6aHjOUdqlDTBu+2L8DbdD724aU1piPghIkTsxI9neN0ZpTvh3/vX8DR+EppmrGmfeDESIIHLE1ALVsMnMqJy5+uwIqfgOHbOE5WvctUN8EihtZqboPtrLn8BHjGDgJOamLSb6Ji0n7joW2zHeuGk48siphkeSFFFEdyUYByohT4pGMtn3VeRM8NcFhcmWl/B+OnfwI52wdF9iAeuQCy4H1pxM4qKipSIXFxcDLfbvaw+8mQSWAgBybqPn/o54ud+oxZYpod6vdPyFXi3fKoga0csZPzrdYxjxWCNdU75GKts49ELsMSWIpXbHilXXzV3karxkRGNd6jPRrAlZ5HX5NApjB7/OZK9Bykkr9fE87okQAIkQAIkQAIkQAIblICVQHroKGKnf4Vk52uQraCzQxWpqbpR2Ui4a25a3W3pjoVkz7uIHn4Mqf4Pp7oi21DFwsLb8kUYayxqb9CZ57BIYPUJOOKr3IZEu4jKryI99DFE+JxPJBDbC7Pubph1t8MV3Lr6/SuEK9gp2LHBjD+x8ilun+Zb3DG50OYsfSS6C7onpIojugJ1SiSWIqwiGCvx2F+tso6XErZtIxKJoLe3F6lUCrquKxsLyUD2+XxKTA4EAurnDBJYKwLWyDnEjv8Q8dbfw0mOzbisKka865vwNNyrFkkYiyCgbCkGJv2LMxnG1uh5WKOtmR1wzsKeU2rxKlA7UzAO7VA/W8wuuXg8jr6+PgrJi5hCHkoCJEACJEACJEACJEACiyKgPE/bX0Ds7NNIDx7Jea5R3ADv1s/Ds+VTMEqaF9X+5Q6WNxzRI48jfu7pqUM1l19ZbPiu+A7M6psu1wR/TwIkkMcELvoqv6KKgeZauJLui5BgBLeqQn0e8VUu2w1oG1dsdNJRVTTKGm/LZBdP+hYrC4poN5xUdFmzKs9R8b6X53dWJFafJbO4qA6aJyTUl3WN+U4WMXliYgJjY2OQr7NissfjUWIybS1WBTsbXQABqRkhtReSbS/CsZMzBeXSnep1h6fhbugm7Xdm4xQBXmwpVHbxpCWFEoyjsgsitgD66kkPTYo+l+2EIRnG2Szj4i3QzKIFtnHpw5LJJIXkFSHJRkiABEiABEiABEiABEjgUgTsFNJDJ5S1RKLj5ZxFtGSLobvyevjES7lmPzSXb8lM7eQoEhf+gNjH/1tl22XDJZlBV/yZKogj3s0MEiCBjUMg66ssz5hk91tzvEsvjlR8lWvgqbtTFetzV+yDPH8KKmxLZeQpkVi8idXnyQ/xLJadIPPYfyxonCK8+yomheJp9hPiWxyog+YrX92dJAvopGVZKivZcRwYhqEyk5mJvABwPGSVCThIDxzBxOG/R7Lr9ZnX0t1wh6+C/4o/h7v2dmgu7yr3Jf+ad6w47HGxpRDB+AzSYkkxekE9r+1EZMEdll0NRvGWTJZxqXgZb4cR2r4mWd/0SF7wNPFAEiABEiABEiABEiABElg+AfERFK/T+Nlfz7CamN6yZLpJoRpP86fhCrYs6qKS+Tzx4WNIdr0xdZ7uC8PTeJ+y0pA3HAwSIIGNTUAy2KzhE2rhKtHxCqzIGSkPmnPQurcc7uqbVKayu+qGNREiFkJfxmBPdE9ZUIhYLEXuVIG7CckqXrgX6JzraQY0TxCuonplQaGyi5VPsfgW1yoP46XaTyxkbDyGBDY8ATuJZO97iB75J6R6358xXPnbkmeNb+e3YNbs35i7IxxLLWilh8WS4gysMRGMW5U1kewkcezUwm4B3Q0jUKUK36ksYyUc71DPLU1fn6KaFJIXNnU8igRIgARIgARIgARIgARWloBjqUIp8dO/RKL9RUixvtkh26ddFdeqLGWz9tZLChvWRBdiJ55E/NTPprZBapL9U7EPvj0Pway7Y2X7z9ZIgAQKg4Bjq8zdRMeLSHa8gvTg0Xm3SmvuYpUxaDZ8AmbtbTCKG1dvjCK0JEZUJp6yoBjNZBerzGIRjKV4l5Ne8vUz9hNSyC4rFNdnbChUVnHtpP3EkpvniSRAAgsgIB7uya7XEP34X9SzZ3rIzih5zvh2fl3tyCrUsFNjEJ/ojIdxVjBuhTXRCSe58AUvsfwwJoViEY7FmsIo2aIWvfIpKCTn02ywLyRAAiRAAiRAAiRAApuSgB0fQqrrdcRO/xKp/oM5C6iIIOLZ8hm1dTHV/ZbKOBYLC8NfrYo5OdEepEfOT/ET707f9q+qzGbJrmOQAAmQgBCwY/1Idh1AsuMlpPoOThaXm8tG+SqHtsNT/wklLOv+SiTbX0T89C/UtmwYJtzhq+Hb8Q2Y9XfmhmslYEV7Jn2KJZt4WoG78S44ydElT4pmmNC94YxQXNyQKWQ3aT2hhGJfGLKYxiABElh/AmLbkGh7HrHjP1YZutND95XDrP8EvC1fVgtZ+RpiS2GJ93pWMJYs4zFZBGtdlJ2OWJfJIp0SikU4nsw0lkKchRAUkgthlthHEiABEiABEiABEiCBTUPAGj2H+OmnEG/7o/LRW1A4gO0AjubA7Qmp7GOpku4K71vQ6TyIBEhgcxJwkiNI9X+AZPtLyldZMoJzhwboLmhw4Ngzs4T1kq0wt34eZnH9VDZx1rdYROvZRbcWTFrToZslFzOKiycziwNiRzFpP+HyL7g5HkgCJLD+BOxYH+LnfovYqZ/P8XGXRW9P4/3wtnwBrtJd69fZSVuKTNG7i5YUYk9hT/QsvPid7sp4rU8rfCf2YsqWYhl1MNYPTObKFJLXewZ4fRIgARIgARIgARIgARLIQcBJjCDV8yZip59Cqve9OeLN7FMSKQd28XaEr3sEvqZ7oRmbr4gNbyQSIIGlExBP4vTwSeXhnux8BenhUwtqTBax4ikbjgMEPPqCzskepDLzAjUwihoy2cST2cV61qs4z7Z0L2pwPJgESGBeArJQHjv9C8TP/CqTzTstZHeBV9WJeBBGcOuqUhSvdbGjUILxmHgYt2YyjMVeJzG84GuLLZAr1KL8i7PCsfRd95YtuI1COZBCcqHMFPtJAiRAAiRAAiRAAiSwaQnIm5r42V8h0fqc2kaZKxLuasRrv4ySXV9BOByGri9O0Nm0cDlwEiCBuQTEV3m8Hcl2Kdb3EtIDH8GxEvOSioxbiERtVIUM+Mxpzx7drYSUrECcKWqXLXBXB81bTvsJ3n8ksIkJiIgbO/5viJ9/FuKnPENQLm6Ct+VL8G75lMriXU7I80uyiTNF7y5aUljjrbAnpPhdckHNyyK98lmfVvhO/Iz1QM3GLBqYg8q8QnIkEsHf/u3fYmhoCGVlZfje976HUCiUE2w8HscTTzyBBx54AM3NzeqYZ599Fs8884z6+sEHH1S/W25Eo1EcOXIEhw8fRmNjI/bv349gML9Mp5c7Rp5PAiRAAiRAAiRAAiRAAvMRiJ/9D4y//X/lzE5O+rZiovbr8NTdoYTkQCBAkCRAAiSwIgTE/iL6wf9Asve9nO1F0iFEXC2orG1BuHY73EHJMK6H4a+CFL1jkAAJkMClCEjx4eiRHyDR9hwwyz7HFdwKs+l+QDdhDZ/I1IcIVMNsuE9ZeWnatMUrVcQzMikWS4axeBhPCsfjUvxugb7smq4WutzKw3in8otX2cbFjdDcRZt6MucVkkUYrqmpUQLwoUOHcPDgQTz00ENzYImI/Nhjj6GrqwuPPvqoEpLPnz+vhGQ5Xn7//e9/H9/+9renROalEqeQvFRyPI8ESIAESIAESIAESGAjEJACexMH/w7yhmt2xIquxnj9n8MX3qkSQUpKSqBp2kYYNsdAAiSwzgTE6zh2/IeIfvzPc3piucswHv4MUnVfUM8eSUDzeDzr3GNengRIoBAJpAc/xsRHf49kxyuX7b7mKYXZcD88tfthjWeK3inhWLyMYwOAY1+2DTlAhGEj2JwpejeZaWwEW6D7wgs6f7MdlFNIzorD9957L6699lpIdvLjjz+Ohx9+eE5W8pNPPondu3er7OOsWCwiskQ2C1lE6euuu061tZygkLwcejyXBEiABEiABEiABEig0AmIj2Ds1E8R+/hfZhR7SZk1GA1/FsmKT6gdeyLkFBcX096i0Cec/SeBPCKQ7D2IiQ/+B9L9B6d65WguxEqux1jN12EGm6eePxSS82ji2BUSKDQCtoVU/yFMfPQPSPW8fcneJ9MOLMuB19RxubVzzTCh+2tUZrEUvct6GUvxTk13FxqldevvgjOSn3rqqXntLURonp51PD2bWUY2+/uljpZC8lLJ8TwSIAESIAESIAESIIGNQsBOxzHWfQSRs68gHY8g7SpDwr8DTqARPp9PWVqIkOz3+5mRvFEmneMggTwhkBjtxPDZVxDtPwnL0ZH0NiNVtANub4l69sgClnyYppknPWY3SIAECpWAFABNdh1A7Ng/I9X/Yc5hxBI2RqI2vKaGoN+YFJM1aJ6QsqXIisXKlqKkGZpZXKg48qbfC/JIlt5u27YN3/3ud+H1zq3+TCEZiEeHEOk/i1RiAi7Tj5KyBgRKavJmotkREiABEiABEiABEiCBjUPAtm2Mjo6ir68P8rVYWLhcLiXeiIAsgk6u1+0bhwBHQgIksF4EZAfzwMAAxsfHVRcMw4Db7VbPHHn2yDNIfsYgARIggZUgED/zK4y99X/mFpJTBoascpjhK1G9ZR+KqvbAFdoO3V+5EpdmGzkIzCskTz/2chnFs4XkzWRtYdtpDHQdRdvJl5CMXzTtNj3FqN26H7Vbb+GNRwIkQAIkQAIkQAIkQAIrTkAE5EQigYmJCViWpYQbEZNlS7kIOvRHXnHkbJAESGCSQCqVUs8eeQbJsyYrJsuuCBGVGSRAAiSwUgQS7S9i/L3/F/ZE15wm44E9GK/7M3grr0J5ebnaEcHXPytFPnc7lxWSpxfOkxekIhIfOHBghs3FbCFZivO98MILKoNZVivn81de7NDy0dpiPNKhROTIwLk5w/EWVaOu5S5U1e1a7FB5PAmQAAmQAAmQAAmQAAksiIDjOMh+6Lp4BLLA3oLA8SASIIFlE5AFLXn+yHNHnj8MEiABElhpAlJAL/bxE4id/uWMpi1XEKNlf4J4zRdVgeHS0lLWh1hp+Dnau6SQLKLxsWPHZlhazBaNpc1cP5Ms5vfff19d8pFHHll2oT1pJx+F5KHekzj/8e+RiEXm4NWMAIor9qJu603qhmaQAAmQAAmQAAmQAAmQAAmQAAmQAAmQAAmQAAksnEB6vBujZ/+AaPvrcJKjSLvLESu+AcngtfD6MpZeorvJZy6oL5zrUo68bEby7EYlw1gE5gceeGDNfdfyUUge7DmuhOTpthZZZqmUhVjShWDlLuzccwvKKhqWMkc8hwRIgARIgARIgARIgARIgARIgARIgARIgAQ2LQGx1BkcHFQfshNCdkFkLb3Em72oqEgVHWasLoFFC8lPPvkkbr31VjQ3N69uz3K0no9CslhaXDj+PKKjPXN6nEikMDwygbRlobysDDX1O1DTdB2C4a3QDVaxXfMbiBckARIgARIgARIgARIgARIgARIgARIgARIoSALpdFoV+ozFYkpMnl4fQkRkFvpc/WldtJC8+l2a/wr5KCQnosPoPHcAPa0ZG4/pMT4Rx+DQOFxuHSVFPvh9HhiGDq+/FBV1e1Feuxf+oor1RMprkwAJkAAJkAAJkAAJkAAJkAAJkAAJkAAJkEBBEBABWYoMZz3aRTyWD1parM305aWQPDAwgIMHD6K1tXVeCsFgEPX19Wtur5GrQ3ZqDMmx87AT3dCRguUYmEj6MBYzYKWi8Lom4PdY8HtNJSRPheaC7i6F4W+C7qkANNfazDqvQgIkQAIkQAIkQAIkQAIkQAIkQAIkQAIkQAIkQAKLIJCXQrJkHvf392NkZEQV2MuGpLDLz+WjsrISV199NcrLyxcx3NU7NOvVIiK4rIqIV4vb7YZpmnAZNpDsR3KiDfHxbthWek5HTG8JghVXIFS5C95AePU6ypZJgARIgARIgARIgARIgARIgARIgARIgARIgARIYJEE8lJIljFImrr4nkQiESSTSTUs+dze3o62tjZUVVXhhhtuQG1t7SKHvHqHi5g8OjqqxO+s8bcIyR6PRxl+uwwN46PdGOw+hkjfKcQmhuZ0xnCZKA41oKrhWgQrtsLlplH46s0YWyYBEiABEiABEiABEiABEiABEiABEiABEiABElgIgbwVkrNisojHIspKiJn28ePHcezYMdTV1eGmm25COJxf2buSjSyCsgjhWeNvyUyebfidjI8h0n8aA90fY3SoHbaVEcunh8cXQrj2SuWn7C+uWsh88hgSIAESIAESIAESIAESIAESIAESIAESIAESIAESWHECeS0kzx5tPhbbW+6M2HYa0dFeJSgP90qW8sCcJnXDjeLSepWlHApvg8v0L/eyPJ8ESIAESIAESIAESIAESIAESIAESIAESIAESIAEFkyAQvKCUa3+ganEOIb7zyjri9GhVljpxJyLenxBlNfsQWXdVfCXVK9+p3gFEiABEiABEiABEiABEiABEiABEiABEiABEiCBTU+AQnIe3gKObSE63o+BrqMY7j2pvp4dFArgtQAAIABJREFUkqVcFKrLZClXtMDNLOU8nEl2iQRIgARIgARIgARIgARIgARIgARIgARIgAQ2BgEKyXk+j5KlHOk/i8GeTJZyOhWf02OPrwTl1XtQUXcVAsGaPB8Ru0cCJEACJEACJEACJEACJEACJEACJEACJEACJFBoBCgkF8iMSeG+mMpSPoKh3hOIjuXKUnahKFiHyvprEKpsgekpKpDRsZskQAIkQAIkQAIkQAIkQAIkQAIkQAIkQAIkQAL5TIBCcj7Pzjx9SyWjGBk4h4HuoxgdlCzl2JwjTa9kKV+Bivp9KArWFuAo2WUSIAESIAESIAESIAESIAESIAESIAESIAESIIF8IUAhOV9mYon9iE0Mor/zIwz1SJZy75xWdN2l7C6qGq5BqGI7TG/xEq/E00iABEiABEiABEiABEiABEiABEiABEiABEiABDYrAQrJG2TmJSt5ZPACBruOYmTwPCRreXaIiFxWtWsyS7kOmqZtkNFzGCRAAiRAAiRAAiRAAiRAAiRAAiRAAiRAAiRAAqtJgELyatJdp7bjE0PKS3mw5zgmRnvm9ELTDQRKJEv5apWl7PEF16mnvCwJkAAJkAAJkAAJkAAJkAAJkAAJkAAJkAAJkEAhEKCQXAiztMQ+Wqk4Rodb0d95JJOlnJiY05LpkSzlnQjX7UVxqB4iMjNIgARIgARIgARIgARIgARIgARIgARIgARIgARIYDoBCsmb5H6IR4cx0HUUgz3HMDHSPWfUmSzlalTWX43SyhZ4fKWbhAyHSQIkQAIkQAIkQAIkQAIkQAIkQAIkQAIkQAIkcDkCFJIvR2iD/d5KJzA23I7+zsMYGTiPZGJ8zgjdniKUVu5ARd1VKC6thxTsY5AACZAACZAACZAACZAACZAACZAACZAACZAACWxeAhSSN+/cIxGLYLD7mMpUHh/pmkNC03T4S6oms5S3w+sv28S0OHQSIAESIAESIAESIAESIAESIAESIAESIAES2LwEKCRv3rmfGrllpTA+3KGylCMD55CMj86horKUK7YjXHclSkoboBsmyZEACZAACZAACZAACZAACZAACZAACZAACZAACWwSAhSSN8lEL3SYidgIhnqPqwJ94xHJUnZmnKqylIsqUdGwT9lf+ALlC22ax5EACZAACZAACZAACZAACZAACZAACZAACZAACRQoAQrJBTpxq91t204rIbmv40NEBs4gGcuVpRxAKNwymaXcCMPlWe1usX0SIAESIAESIAESIAESIAESIAESIAESIAESIIF1IHBJIfmJJ57A+++/r7r1yCOP4Nprr53TxfPnz+P73/8+YrEYtm3bhu9+97vwer149tln8cwzz6jjH3zwQTzwwAPLHl40GsWRI0dw+PBhNDY2Yv/+/QgGg8tulw1cmkAyPobh3hPo6zyM8UgnHGdmljI0Db6iClTW7UNZ1U74isJESgIkQAIkQAIkQAIkQAIkQAIkQAIkQAIkQAIksIEIzCskHzp0CAcPHsRDDz0EEYt/9KMf4dFHH0UoFJoafjweh4jNIhI3Nzerr2tqarBnzx4lJMu5cowIzd/+9rfVMcsJCsnLobf8cx3bwsRoD/o6PsBw32mIDcbscJsBBMNbEa7dg5KyJrjcvuVfmC2QAAmQAAmQAAmQAAmQAAmQAAmQAAmQAAmQAAmsK4F5hWQRha+77jqVhTxbMM72WATmrGAsWchZ8VnEZIlsFvL0tpYzWgrJy6G3suemEuMY6j2lCvSNRTogIvPs8BeFEa67CmVVu+AvrlzZDrA1EiABEiABEiABEiABEiABEiABEiABEiABEiCBNSOQU0gW4fixxx7DvffeOyUkT/8+2zsRjl944YUpO4vs9yUlJaivr58hJIu4vFx7CwrJa3ZfLPhCjmMjOtaP/o4PMNh7Eono8Jxz3aYfwfJmlNfuQbBsC1ymf8Ht80ASIAESIAESIAESIAESIAESIAESIAESIAESIIH1J0Ahef3nYMP0IJWcQKT/DPraP8TYcDukYN/s8AbKUVF3FcqrJUu5asOMnQMhARIgARIgARIgARIgARIgARIgARIgARIggY1MgNYWG3l213FssfEB9LYfwlDPccTnyVIuKduC8po9CIabIVnLDBIgARIgARIgARIgARIgARIgARIgARIgARIggfwkMK+QLN7H3d3dU8X2sl7IYmVx4MABfO9731Mjml5IL+uFLD/PWl6ITcbjjz+Ohx9+eEahvqXgoLXFUqit7znpVAyR/rOqQN/oYGvuLGV/GcK1V6K8+goEghl/bQYJkAAJkAAJkAAJkAAJkAAJkAAJkAAJkAAJkED+EJhXSM76JJ89exY+nw+PPvoompubEYlEZojH4ov8gx/8QI3o+uuvV8KzhIjK77//vvr6kUceUV7Lyw0KycsluL7nxycG0df+AQa6jyEeHZrTGZfbh5LyJpRX70YwvBWmp2h9O8yrk0ABEJCM/6GeE4iO9sABVGHL0srtLHBZAHPHLpIACZAACZAACZAACZAACRQGASudwFikA5G+00gmx+F2+xEKtyBUsQ2abhTGINhLElgBAvMKyfO1LQKzZCdL4Tyv17sCXVh4ExSSF84qn49Mp+IYHbygspQjg+dhp5Nzuuv1lyrbi/Ka3SgK1ubzcNg3Elg3AuJF3nbyJYwMnp/Rh0CwFg3b70ZZ1fZ16xsvTAIkQAIkQAIkQAIkQAIkQAIbgYDstO5pPYiO06/CtlNTQzJcXlQ1XofGnXdD110bYagcAwlclsCiheQnn3wSt956q8pOXuugkLzWxFf/epJN2ddxGIPdRyG+yrPDcHtRUtqoBOVQeBtMb/Hqd4pXIIECICAr4t0X3kXbyRfn9FbTDJRW70XTFferHSUMEiABEiABEiABEiABEiABEiCBpREYHWpT77tGh1rnNOAJVKJ26+2obrgSmqYt7QI8iwQKiMCiheT1HBuF5PWkv7rXFlFMHsp97YcQGTgP+X52eHwhlNdcoTKVi4J1fEiv7pSw9Twk4NgWEvERjA13qCzkkYFzSMRGcvY0mXbB8NWgueUqhKtbIFn+DBIgARIgARIgARIgARIgARIggcURECvB88d+n/O9l2Xr0MxK1G65AQ3Nu+E2mcizOLo8utAIUEgutBnbBP1NxCLo7zyCga4jiI71zRmxy+VBUWm98lIOVbTA4wtCzhkZaoWVSsDjLYZs7ZefM0igkAmIDczEaA/GIx0Yi7RjPNKNZHx0QUMaG49jeGQCxQEfSkp88PmKUBSqR3FpA4pDDcpD2cUXOQtiyYPyl0AqMY6xSCeSsREYLlM9++XeZpAACZAACZAACZAACZDAShAQW4vetvfRfkpsLdJzmkylLIyMTiCZshAOl6OiegtC4a3KO9lfXAVN01eiG2yDBNaVgNz78fEBjI90g0Lyuk4FL34pAraVgnjA9kqWcv//396Z/Th23Xf+x31nsapYe1fvUmu1FG1xO46T2HIcBAry5DwEsJEEI3uQB+lRf4MerYcAljDJREGQhyAIEmsG8VgzjmNF8SLJllrdWnrvrn0ni8V9GfwO67LIWlkL989pEMWuuveecz7n8PLe7/2d7++GqKi2vWhCPpcnKGqRUR3F7AsOyamLX5GhiceBDIGOIGCijVMxk8BBheP4yn1JJRZ3vVipp0OxeEqWVxMSDvokHPKK213r2WV3uMQXiEpoYFLCkUnzcIao5XrIsk27EIgt35G7n/5IEmvTlSa53AEZPfOsTFz8Mj517TJQtAMCEIAABCAAAQh0KIFkfF6mbv7UJDffTUTWbqUzOVld25BisSDhkF8Cfq/Y7WWLC9Uq+gbPSN/geQkPnhVfYLBDSdDsXiagOsXM7Z/J3N1fiOoWCMm9PBs6qO+ZVFyWZ6/K4vRHshGfravloYHzcvrS16VvYKyu7dkIAs0kUNiMNlabivjafdmI1RdtrL7hgfCohPsnRUoiy3OfSGpjm7+4IyAFx7DkCw5xlOLmZSvtfBCzvb8uT6ASsRzqP1WOWnaxNKuZ84K66iOQ2liW6Zs/lYX7v96xg8c/aHzqxs48Wd/B2AoCEIAABCAAAQhAAAJVBDLpuCxNfSQLU78Sve7cu9gkU/DIeqokxcya+Dwifp9HHI5dopBtNlG7To1W7oueN7mgyAHFtOsEAsuz1+T21f8t2UzCNBchuRNGjTZWCBQLeUnEZmTh3vuysnhd8tnknnSMiOYdktFTD8vg8KT4g0OcqJlLLSFQKhXN0vv46n0TcayR9ppcUqPu9yu6DEotWowdhbGkOCW+YFQ0mtgqsZUpuX/jXSNEF0slsTtDYvedErd/VAKBgIRCIQkFA2KTrCRWy3Wb+jeWDox2VqsAE7XcX45Y1vqJWm7JFKJSEbPqROetWh6pl75ZqbLbd4DNJYGBh+XUA78jAwMD+OkzeyAAAQhAAAIQgAAE6iKg92e66m3m1rsmJ011URFYE+ulU+uSz26I2Dxi9wyL06/3SH0S8PvE7chKLjkr8ZVbxgJgv/s9s0I0GC3bYEQvGIs2p8tbVzvZCALNIKC2LppocuH+r2Rl/tNKlQjJzaBPHQ0hoE8J9QQ/e/tnux7fLDGJbZhlJQORgHjcXvH4wqK2F/ryh8o/vf4BTtgNGaHePaiJNl6fL4u2xqpipi5v43K08UhFOA72jYvbEzoQpCYinZubk42NDbOtw+EQl8slXq9XgsGgEZTdbnfNcSz/5XIb1X95RtRv9qDi8gYrVhgqLKvvFxc8B1Hj74choMsC9cFLMrEgyfV52YjPiy4rTKfWzFKqg0qhWJREsiAOz5A8+OiX5NSZx8Tp9h+0G3+HAAQgAAEIQAACEOhhAhroM3v3F7I083FNsIJGDQ9NPCmjZ54RhysgKysrsri4KIVCwdx3OZ1O8Xg85t5Lg3j8fr8JZNB7Qg2CW128YQIgdsv/VI1b76n0/k9tMPqi58QfHsGqrYfnY7O7rtYtmeSq6IrpreCzZdGguO0FIbnZo0N9J0pgafZjufXx/5J8NrXjuKlUVlbWNsxJPNLnF7+vVkizdnA4PeILDpbF5YrIPGwiQTHGP9Hh6sqDlYpFyaRjlWjf+OrUprfxAdHGdod4vOFypG//pLGq0Dlot9d6GdcLLZPJSDwel2w2a3bRCxoVk30+n7mo0c/BfqXi0bx6vxI5ndao5cLOhBLVx7GilrUf2gcVlz3+/nqbzXY9TkCfchuheF1fC0Yw1uWD+vujlny+IGuxpCTTGYmE/dLfPygDIw9IdPxx6Rs4I3bn7t8FR62P/SAAAQhAAAIQgAAEOpdALrthPJDn7r1nVnlaxWZ3mGvHUw98RcIDZyu/VwF5fX3dBPGUdEWo3W7uvfSeS++99B5st6L1xFbuytrCdRPtnEmu7QtNbQfDA2eMDUbf4Dn8lTt3irVly/V+Sx90lFctTxkLWcu64qAGt6WQvLS0JHfu3DEfyuqSy+XMk5/5+XkZHh6WRx991ETbUXqXQCa5KGuz70kydm8bBJuk8h5JpL3itGfF58qKx5mXA7S0rWPY7OJw+sTtjYjb1y8u79bL4WS5Se/OOJFiISvZ1LKkN+YlY16LUsiVI4H3K3aHR9y+AfEERsQbGBF3YEicrsBBux3q78ViUfL5fOXcqRc0+pT8qKVYyEgmuSSZxGZfU0tSyO1tJ1OuxyYOl88s+/IGRk1fXb4BsTsQ7446Dt2wX6mYl1wmbj47udSKZFIr5n09n53KxbzDJS5PRNxmFUnI7J9cq11yqNvqQ8TltYRIqSTBoE+Cfq84nWWfOo0iCUTOSnDgATNHdb5SIAABCEDgYALb78sO3oMtIAABCLQ7gZKonhCb+5UkY3drGuvy9El4+AsS7L8otipbQWsjPSeqoKwvLSom632X/qyrlEqSz21Ien3KaBl6X1nI7xNIYbOJ0xUUX2hCvOEJc5+l17UUCNRDoFQqSD6zLpmNBclszEl6Y0HymbVdo42rj6cPU5zusKgGlsvEKlpA2wrJV69eleVlDaPeEpNVJEmlUpJOp6W/v18uXLiAkFzPrOnybbKpRdlYuiKF9KK6aEqx5JR0MSLp0pDYXSGzrD8cDovX45RiPi75zKoUsjHzwSlk41IqZOomZLM5zQnb4Q6L3d0nTn15IuJwBUVsRxfs6m4AGzaXQKkoxXxScullyaeXJJdelEImJnoi3q/YxC52l19c3qg4N18Od5/oibiTiy5rKeYSkksvSV6ZGGE5fjAPu9N8ZlzeoU0eg+XPDKX7COgcKaSlkF3bPMdaP9cPnCcVGDa72B1+c261Xg63dZ7dujjPZ9clufqZZNfvipQyUhK75IoB2SgMSK7gEGdpRVylmPjchYqQXA1c56AndEY8wdPi8BBF332TkR5BAAIQgAAEIACB3QkUVcSN35JM/JYU8ltBQSb4J3hKvJGHzL1+00qpYLSJbHJWshszkk+vSKm098pQm80hen+peXFc/hFxeDRwx9O05lJRexMoFbNG9zL37aklyWdWpLjfg4rN7tgcHnF6BsTlHRCnd9DMK4fTbwJ0MhuzsrH0kRRzq+2bbE+XZ6v3zNraWuUpj/5uZmZGpqenZXR0VJ599lkZGxtr7xGkdU0hoA8Y5udmZXV12YgJDofTeMJay0tUSFavou3FeHGm1zeXVasXZ9mTU71h1COm3qLethVbDOO/PCz+8HBd/rb11sF2jSdQyKfNMnvjC7R2XzZiM5JJxQ+suMbbOHLKeFu5veED9+uGDcrWBHNbzNQPul6vZWOFUU7kp58ZJ9H+HTUl9POSTGjyu00fY2NPsbhvEtTtHXS6fOXzZWhEAuHyT006or+vp+hKpeWlRVlYmJN8vih2R9nSRc//urQw4PdKMbsiK3Mfy9riTdElhduLzW4Xf3DYWF8MjD7EssF6wLMNBCAAAQhAAAIQ6EACmrw5tnRLZm7/TOIrtVHIeg83+eDvSv/wgy3vmbZTk/Wpt7J6LOv1top5exWn02OS9akNhibvw1+55UPYtAaULSrXzP14XPMfrd43VoG6InS/opaa3sCABCMTEuybkFBkwli+7reSWO1cZmem21dI1khk9fzUhuqNohaNRL5165bcuHFDRkZGjJA8Pj7etAGiovYmoPNFHzzoPNGiS0uqxeS9vIp261WhkJX0xooRyIxvpxFKFiSXWa8bgkafaqI0K6mfChUqLvsCg6K+zJTWEtDo2mwqvmkkPyXxtfuiCRbUumK/or7Zbl+44musnsAqfGHdUKamD2f0i6zstVT2W05tLB2YJM14LQeHjLAcUt/oyARey639iFRqV59sHdOtc2HZ0ziT0uj8nckXdmu2ZqX2+vvNRW1AhePgiPjDo6LJSw7y7z4Ig9q5qD94IpEQXblkJZvUpCeWR7geI5dNSmzppixOX5H4yh0p5Hd+1rWdeiE1NPG49A8/0DMPhA5izN8hAAEIQAACEIBApxNIJhZl5ta7sjx7TVSotYrmRho5/bQMTz4lbk97rprU69j1lbtGVFYhPJ1c3Xc4XG71Vz4tfUOWv3K004eP9m8S0CSO5UCu+7K+NiUJE8h1sE7lcvvNw4ZgZNzcawfCGvwWOjRXDeJsS2uL6p5UW1skk0n5+OOP5cMPP5TJyUm5fPmyRCKRQ3ecHbqXgHoUaeS65VVkCQrqFXv8UpJcNlUlppRF5rRJDFUWr+spKph5/QObArNG4A1LIDxiBAuS+9VD8Gjb6MWCJvIyT+nMCXdasuk6oo2dHiN+mURy/ZNGZDrKCfdore6OvUzUcmzzy271viTis5I7MGrZJm5vsBKxHDZRyyM8hGnolNBzXNJE5acqD9Dmy+e4qovt/Zqg5zBNDKJCsZ7XyqszRsw5T899jSoqIOtDZ33pdYN17t/rAaJ+9lfmP5OlmY9EE2TuFuGhUdF6AT6kSfqi58Xp3rmqpVH94bgQgAAEIAABCEAAAidDQO87lmavyvy99839u1U0gCAydEEmzv+Wuc/rnFIyq2Y1QGJ18aYRmPddEWqziYrlGqncN3je9FX/T2l/AuVo45jRL4xwrEFaGvx2ULSxBvEEBoxgrPqFRh1rQKPO+ZMobS8kV3dSheQrV64YIfn06dNGSO7r4wNwEhOBYxydQNkeI2bEF43SM1F78XnzlLDeaD1N+KRPiDR6uRzBvLXEW39PORwB5Z5JxytRsbrMQ59A1xNt7PGGjdWCfsHqSy1LTuqEe7hedO/WJmo5qctvyl+G+sWoYuVBX4gaye8PRrfGJ3JKPD4eJh5lppRXXSxvnreOtupCx8MXiFYJxqMmOr9dIzn24qTn6qXZj2Vp5qok43O7bubyBCUSvWAilTV7NueEo8w69oEABCAAAQhAAALNI6D3HOur92T65n8ai4jqovd4Exd+W6Ljj4nanHVy0XuoVGJ5U1i+YQKmqiOut/fNWBoEo0ZY1pcKjU53fbZyncypE9q+ZbVZFW1cR/CbakYaaRzsO2V+BvrGGmqzipDcCbOJNnYkAT156wm92j80lVisyz/W6rCe5PVpoU8F5k1xWaP8PP6I6N8oZQLKemN9viwcr903yzv0yd1Bxane1uERUXuKYOSUhDTa2Ncb3sYHsWn238tRy7PGYkTHUd8f6LVss5kvyFD/RFn4j0yKz3gtYx1jjZ8+xdalTlvnoc0HXalVUcuKeora9Hi8fRXB2Gf8jEfMuambzkP6AEofBKr1xer8p8ZbbLeiq0cGRx82orKeNygQgAAEIAABCEAAAu1FIJ1ckbm778ni9Ec1KyHV8mFw/DEZO/tc1+bFMPfG8TlZW7opawvXTeDIfgFuZX/lsU1/5Qv4KzdpKpetNmNmdWRttHHZ2nevogEtPv+mt7FGHBtv42hT78sQkps0SagGAoZASZeOb1RFL5eTVOkX3W5+nXtRM5GAwWh52XiwbI2hAlqnRQIeZVZUvI2NPUXZUF4TfNUTbVzxNlbhWK0STLRx45bbH6V/7FMmUI5aXi0/GDCJA6YO5bVsrEg0kZ/xWu6NqGUV48s+xgvlc0xi3ix9ymdTdU8rK/mdOads2lPoMqhei1LQiG2N5lBRWSNY9rLBUd9nFZQHxx411isUCEAAAhCAAAQgAIHWEdDr4dWF6zJ39xcm+ZhVNCeH3huceuArEhm62LoGtqBm46+8es8Iy7HFW3sGS1hNq/grGyuMc0Z3oByfgGW1aa3IXY9Nm5xNB5VytLEKxuU8QibPTIu9vBGSDxo1/g6BJhAoFnKVZFZbFhmazCpetz2GRg3q8msVRy1xuexN2t/RvrIVb+NN4VjFnbqijTe9jcuRqqeMsTxeUE2YzA2sQi8MNXuxlchvI15H1LJsei1bwnL/KZPsrZMTXur5Qu0Ydia/0wuRvbM5Vw+NSX7nKye/UwHU8jPmM7JzAuu8iy3fMX7KsaXbu3ri6/lXz7smSd/IQ+ILDDTwk8ChIQABCEAAAhCAAAS2E1B7yambP5XluU9qEn3r/fDo2WdleOJJcl6ImACJtcWbRliOr9w7MG+Q2/JXjp6XcP9p7qnr+OiZ4Ld03DzMsKKNk+ptXNiZ7HvHPZp/oJJ8XgVkr3obt9lqdITkOiYBm0CgVQQ0I2cysSAbVYmvyhGGybqbpAmuPL5+Y48RqAhGI6JewGKz1X2cZmxYPuGub55syzYVagdyULS2PmHW5eaWr7EKx77gUEOTezWDB3XsT0D9wNLJtSov7PvlqOVScd8djddyaKiSyE+f7Laj17L2Q1cw6EVxtWh8mBUMleR3oVrBWIVOovEP/wnTZC2ri9dNpLJGduxmD2J3uo1NjorKkaEHSM55eMzsAQEIQAACEIAABOomoIKdWlgs3P9VTbStWjb0jzwoY+cuS7BvvO7j9dKG5n4qsSxrS7eMsKxBWxpEsVdRQdMXHKzYYOCvXCZlgt/WFyr5f+oNfjPRxpqfaTMpXjtEG9cz/xGS66HENhBoIwJGbFXP0/jm8vXNBH8aoXjQE66tbtjMUnUTvRxSa4xRE5no8zd3Cfv2E+76mi7vONjb2AiB4WEjBBrxGG/jNpqhrW2K8VpeK3st69NfjVrOZTb2b5R5EBGSsFphmESLanvS3Khl46m+sVST/E4tW1S4rLdsWd5sRhgbX/VhcXkC9R6C7Q5BQFdGLM9elaWZjyURm9l1T7UK6Rs8I9Hxx02W7F6zCDkETjaFAAQgAAEIQAAChyKgq/Tiy3dl+va7Elu6VbOvrribfPB3ZHD0kUMds9c3Nv7KMfVXvmXs3fRear8gHb3/CKq/8uB56YueM7pCtyel3gp+q442Pthqs+xtPCihAc3PNGGSHKqFoK5s7LSCkNxpI0Z7IbAHAfX0TG+sVEUuqlfq/IFLVaoPt5XcryxAaQSzfgl7/ZE9T3D6ZaMiiia4KxXz4vH3i/rT6s/qYp1wrYR46nmr0dbF/P7LOzSishxtvJlQrX8Sb2M+BXUTqHgtr5aF5fjalKQ3lmuWu+12sHLU8rD5ktf5rJ5Uu9k+aAR9fOWuiX6w2x0SCI+Z7TUqdbeiT/31YYnxMTYPgco+6ZnUmpSK+0dSW8czye98feLf9DC2Hgbp7zrxQqTuwWzXDUsl8xBAo5RX5j6RZGJx15aq9VD/0EUjKocHz7TdErV2xUu7IAABCEAAAhCAwHYCmtR+9s7PZWn2Sk0+EA0OGT71hIycfqYtVxx22kgaf+UV9Ve+JbHlWyb/yn5FI2xD/ac3I5bPd4W/sgn4WV80q6X1XlL1jHqsNg0Lzc1k8jNNGJFd/ae7oSAkd8Mo0gcI7EPASsClmVutRFwqehwmAVdNpOOmPYaa7qt4PX3jHZm//0FNC1RMGz93WbyB/rIvkCZMq9PbWOtSv1Zz0u0/ZZ7U4dvKFD9JAsZreW2mkshPPxvZAyJ/zQMNT8hcBJR9tyfNsq/pm+8YIbla5B0YeUgmL31VXC7fDh+nwRMsAAAgAElEQVRjXTqWz6fr7k45+d2Wh7F+NtQnS39PaT8CGhmj82lp5oqszH9uHhDsVvScNjD6sAyNP24eVlAgAAEIQAACEIAABA4moMLm6vynMnf3lyZ3ilU0ICo8eFYmLnxZ+gbPHnwgtjgSAbUR0ehvk7hv5e6ByeI02X0kel4i0QtGYG7/+/rSptXmZrTx2pSk1hckn8/sy8tEGwcGjX4RNuJx2dtY7yG7sSAkd+Oo0icIHEBAozSz6XJUZDkisvxTRY/dPD93O5yeFDX6sVQs7LrcJZ8vSrFYFLfbuWdrytHGoU1hriwcly0Fdo/mZGAh0AgCxhtsY7UiLOvDj3q8lvdqS6lkk0KxJDYpisNR38WDSX7nHzCWLdZKABWQ9fOhHuCUziOg0Qvx1XvGs08Tmuzlba9+1RqlPDj2iHloQIEABCAAAQhAAAIQqCWgq1s3YrMydeM/ZGX+s5o/qoA3fu6LEp34Qkcn1O60MVdNQVd6WsLy+trUvsFq1f7KaoWhYqtG7bayaGCciTY2q1c1AE6jjXcPBKlu55a3sQYYTYh6G7e6L83kiJDcTNrUBYE2J1C2x1je9GmdryT5Oihac7duJVNZSaYyEgr4xOMpi8mWXUA5orP8pK79n0q2+aDRvIYQUNFPoxysiPq6vJarWpLYSEs6k5P+vkCNmFxOfhessY5Rf3LNJs0DlIYMZVscVJMmqpis9hcawb6bn70+mNOHCCoqD4xeMg8WKBCAAAQgAAEIQKDXCaiwN3//V7I49esaSwFdoTc4+rCMnfuiubamtJaA8VeOz20Ky7eMv/J+QWrllcijFRuMxvsra7RxonJ/p6KxiTbO7b9adMvbeEvD8AYGujbauJ5ZhJBcDyW2gUAvEyiVREWQrehl9XVdMILzfks8VEhOpGwyNHpOTp97WPqjZ8QXHOIpcS/PpQ7uu4laTq4aTyzjtbx6r+y1XCrt2qv4ekriG3mZmDgjI2NnthJaBqPi9gQ7mARNPy6BTDouK3OfytLMR+ZCdreiDxXUT21o4nGJDF00tioUCEAAAhCAAAQg0EsEVJjUaNeZ2z+rsZJTBoG+cZl84HdkYORSLyHpqL4af+XV+xVhObVHHhGrU2V/5ckqf+WhHf1Va0G9ByvksyY4RwVdjXTerWjghno6xyvRxvclk6wn2jhgkq9bVpsa6OFsceR0uw08QnK7jQjtgUCHENAvdvWmuvvp27u22O4ZFd/gk9I/OC7RaFT8/tYuW+kQrDSzQwjoBYz6I2t0xI5ic4jTf1ZCw0/JYHRIIpGIuN3YtXTI0Da1mfpwQv2Ul2auGnuh3YrT7TNefxqp3Dd4Dn/spo4QlUEAAhCAAAQg0AoCKjpO3/pPc42kOSisoqtZRyafkuHTT/GgvRUDc4w61V/ZJO1bvCXx1bsHJqxze8v+yn3R8xLsGzfXyvc+/3FVwj+bEXsnH/xdiQxdkFxmM9pYheO1KRP8psLzfq"/>
          <p:cNvSpPr/>
          <p:nvPr/>
        </p:nvSpPr>
        <p:spPr>
          <a:xfrm>
            <a:off x="307975" y="7938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41" descr="data:image/png;base64,iVBORw0KGgoAAAANSUhEUgAABZIAAAHnCAYAAAAitKgKAAAgAElEQVR4Xuzd6XNV15n4++donmc0IYQFNsbgxA7g2JjMwUMSSH7pbrs7HYf8bt3C5L64+NUt/wP3jV/cqrar7i8X3NWd2CTpxN2d7kDS3TaZTYYOkBAMeADEKCE0D2gebj0bL3lrsadzdI50ztF3V7kspD2s9VlrT89e+9mxubm5OWFCAAEEEEAAAQQQQAABBBBAAAEEEEAAAQQQQMBHIEYgmb6BAAIIIIBANIGBgQF54YUXpK+vz3OB9evXy/79+6WoqCjaCl1zjY+Py0svvSQXLlxwfltcXCzPPfectLW1xb2uZCxw5MgROXz4sCymTskoB+vIDoGXX35Zzpw5M9+n9d/Hjx+Xbdu2yd69e8W9b+3bt0+2bNkSV8XN/rNz5864l41rQ4uYebF1jLLp9vZ2efHFF51Zw44fie7jZhubN2922o4JgXQViGd/SHUd7GPeYreX6P672O2yPAIIIIAAAgSS6QMIIIAAAghEFAgLJC8mAGxuCk1Rampq5Pnnn5eqqqqIpUvubNykJtdzJa/NBHOam5vnH7QkM5C8FAHaZLTfUpQznsBZovu4+6FXIkH/ZFiyDgSiCMSzP0RZ32LmIZC8GD2WRQABBBBIJwECyenUGpQFAQQQQCCtBYICQeaGdWxsLKFRvIkGddIajMIhICImgLJ7927ZtWuXY5LMoMpSBGiT0ZDpVs7FHHPMsmZEeTJ8WAcCyRYgkJxsUdaHAAIIIICACIFkegECCCCAAAIRBcICQSdPnpQDBw7ckZYiKG2F/TdTFA266avjXq+pe90cuwNzW7dudcrhXpcJ4JnfmbKaf9upNIKCTGZbZlk7/YW7fDpiUVNkmJQdXiOto6T18BoNHiXthrseH/vYx+Tb3/72vIvXaEqv7bgDoLqwe53r1q2TN954w1ln0OjMMG9TKNvW9vILwHr93v1ww6zfK/DnVWd7vkT9zXL6gMWdaiHqiOSwOnj93W3m9Xe7Pe3dP6x9bQu/twfcbxno/rVnzx557bXXnNQ4pq/47Wd+vw/rR36BM7vM2r5NTU2e6WvstyO80uxEDdC529lsT739Uvd4tZe9X7nXqevSFClBqYDC+pBp/7DjkHs9pg+5Xe19Jkpd3H3PvS67j5p2D3tTxW5nXY9O7jRFWk+Tounpp5+Wo0ePOn1Sj6df+tKX5Jvf/KazjHt/DTvnJKttdbv2MTCeNE/uZdXqqaeekldeeeWO+kTdh70uDez9w+t4Yre9ztPZ2bkgnY9Zd5T9LZ79N+LlDLMhgAACCCCQsACB5ITpWBABBBBAYKUJhAWSvQIBQekwNECyadOmBbmRjWmigWS/NnEHY+wbV7OM+4bdK5AVVJew4J27XO4AcJiP5soNmidsRKRfXd3OJshuB+ncZXZvx2udQQGeKN5eARSzffe6owaSvYJYXnWOYhtlHr9+5xcAixJIjlKHoEByf3+/8yBGg9j2FBRMDmpfv3X6PYgJ2x/jCSRH6UdeAb+wlDzu/THKNrROYcdCU287KGh7RDku6TJeo9n9jinu30fpQ3Z9opTRtLcGYTWQbe//QcedKH3PfkgWZQR/1HZ2B5LddV2Oc06UttV5wgLoQcdP/Zt7//TrE1EC1n792X1+COpzWpawc4ld3qjtmsi3GVbaNRz1RQABBBBIjgCB5OQ4shYEEEAAgRUgEBY8cY9oM8ECrwCACa55BXDcv/Mb9Rc0OkybwQRnvEbLef3OXW5zk+sV4DK/c99we63PL82H1/JRfHQklz0y22/0t90N3QEd0ybu+poAhd6Em48dutvAHVy2R5HaQRCvXSCqtzFTW5Mb26uOUQPJXgFcY+EOynilKDDbMA7J8A8LjHntW1Hr4Ldf2ik1vPq5V5t59Rmdz2v/1t/bhn6jVN1BqHhHJLuDf2Yf9aqP17HBa7/z2kfNNtyjx93zuYO+fha2p1ed3T6mX3jVz23rPuZ4rdPv9BO1D0U5Dukxwu8NEreNX/t7tYNd7qAHAfaofr9jnV/Q1MvaDtAm85wTb9vqqGZzDPYa8R0UgPcaLe5uK2PitQ2vfdirP3n1Ja83Lkxfctu6zyP2B0bD9reo+y+B5BVwEUoVEUAAgTQRIJCcJg1BMRBAAAEE0l8g3kDyzp07PUcbm5qGjQBO5KY+LGAX9ZV0O5CsZbZv8k097ACle9SmO8Bib9t9U+/V+sanurp6/lVsnS/KyDG7bEHpN/QVbp280ogEBdmjjJKL6u2uvz2izSuIZo/EtgNh9jqilNUeRekVCIrXP2rg22vfilqHsP1Sy2yPJAwaye4VcNd1hI0MNMYXL170THHjVc6oI5K9gvle+0zQPmbX2W/bfnUNSjGxd+9ezwO4X/vbQTljZvdTr7c87AcdQQG0KH3ILzjsdZzW33mlLXCnDvIbhe9VFxvNK0Af1E7u5f2s7eXdQXs7OJvIOcfuV8loW1OvsDQ0fucg85Fauz72ucT2T+TNEndZNX2SSRtilz1oVLnXscV+Yyme/Tf9r6YoIQIIIIBAJgsQSM7k1qPsCCCAAAJLKhAWsLIDBe6bSq+CpiKQHBZgjJprMyj4YAeU7HWaQLLWOSjPZthNfZTXkcMCpH5BGDvAoGXWvNJe67MDAH6BRq82juodFMxKJJCsZfFL1eE16t0r/UOU+cL8FxNIjloHv/0yaqoSu9382jfslXU7kBwUFI13RPLZs2d9+6e7/EGB5KBc3/v37xcNyAalokhlIPnNN9/0zNcc9JZHlBzpUfqQX6oHv0Cy10jXtra2+WbwO+ZEHcXtfmPl2WeflYMHDzo55oNysAete7kDyfG0bdBxMKj+UY/z2kh+6W70b0HHs7A0Lbp/uc/5UfaXsP3Nnfoqyv67pBdEbAwBBBBAYMUKEEhesU1PxRFAAAEE4hUICyTHE8TxC175Be/cN6WLSXkQdYRsMkYkhwWS/V4zDmsXO9gQJedo2CvcJsBglzlq2g+/MsfrresxbR3Uzu5+EiVlgz3izR7t5pWH2S9QF4//YgPJblevOtg5tL3Suph66LrMqPooI5Lt+oft/6asfm0eNCLZ76OKQelFvPpcUNqbsBGNJlit6zX7lF9qC50nSt5ev9HDyRi1GpYf3csnbD+IMgLWb+S+GRm9mBHJWmZ3ugQtj34oz53yxu9Yk8iIZDvY6dfeUY9FWrbFtK3feVF/H/TgwM88aERyUGDayzjKyPCggL7dPu4HXUH7W9R2JbVF2JUDf0cAAQQQSJYAgeRkSbIeBBBAAIGsFwgKJHnl/XSP8PPKSxs1R7KOFvXK75vISNWw/K2mTPoRKQ1guMtobmij5ki2g7JBQa4gHxPgcm83SvBUtx81R7LOa15JjpojOcqIyKjer776qvPRrjDvqPk3vUbVBo2Y98pJasqSDP+wlCtRg6xe6QHC0mKYgJE7SJZIINnd57zayc592tfXt+DDWkE5kuPJa+sue5R81lFzrJp93mtfdD/g0J+jjq6NmiPZpO7QY53Xx8iiHOuCgn/uOgWlywg7Trv70P333++MFHYfn7UMfv0sSo5kUwd7pGo8Ae54+lJQIDnqOcfdN7zOg1Hb1v2Giru+Ud4ASSRHctA+7NWXvPLlRz2neeVIDspZ7zaNuv8SSM76S1AqiAACCKSNAIHktGkKCoIAAgggkO4CYTlStfx2/t6g1+HdN/Feo53iyd0ZdeSnHVy1zYNeuQ+qvzsAE0+ezSg+UdM+BAWS/PqW10hvr3m9gltRAslRvYPSMLj7VNB8ui2vYKZdH6/Rx1519hrJa88Xlq/ab6Sg3V+9gsFR+5s9n5bpG9/4hvzoRz9yAn1h7Wn/PWjkoZ+/7WCPWvXbz8LSZXg9bPKqjx0s13lMWpmw45Y96tkrzYk7sKU/Rx2dHfTqfjxm7sBilJHQxihqH4r3OGQ/cLN9gto/SlDYXZ6wfSysrs3NzdLR0TH/kMqdysMOJCdyzvHqj4m27WLcova1qPuwXa8gG/f5IWyfNvOGzef1dkXQcZpAcrpfQVI+BBBAIHsECCRnT1tSEwQQQACBFAuEBWT8Rjn6fUhHX8s3k1/wyl5Wg4BPPfWUvPLKK86iJlgUTyBZl7NvYv1u/L2CpWEfLosnkGwHpYyH12vH9najBFjcrhrA0TzIJlDmtY3FtFVQ9wvz1mXdQRRtZ81bqyOVNRjqNULPbE//pqP+dESzuw96BT7sFAr2PLq8fiTS68ODifi7X9N358uOEkjW+kWpg87nDg75faRRnTSo5pcLO2xfNH+P0pZ2e2qZ9uzZI6+99proSOWgBxjaBpr2xX4jIMp+GyWthq7HbxtejjpS2e5bZjthKRfc7bx161bHXie/fTeKbTyB5Hj6UNi+7zUy1N0//dLnmONNlOOV6WN+o9/DTnFeqTs0iOzuS0GBZK/jcZRzTrLa1t6X3cc49wcN/Rzcxyi/ckfZj4Kcw85/Xuv3O0ZH3d/sdg06RoT1Ef6OAAIIIIDAYgUIJC9WkOURQAABBBBAIG0FouS1TNvCZ0nBTOAlykjMLKly1lfDBMDC8hTHG/TNeriIFYw64tu9OveDKPOgImoKoIjFWjAbbZuIGssggAACCCCQ+QIEkjO/DakBAggggAACCPgIEEhe/q5hRpnqaGAdZc0r2MvfJostgQkihn2wjGBjfNL2iGx7lHPQ2qKmSoivRP5z07bJkmQ9CCCAAAIIZJYAgeTMai9KiwACCCCAAAJxCBBIjgMrhbNq0OnMmTPzqVhSuClWnWKBeB4MEGyMrzESyY3s3oJfMDks4B9fKW/PTdsmosYyCCCAAAIIZL4AgeTMb0NqgAACCCCAAAIIIIAAAggggAACCCCAAAIIpFSAQHJKeVk5AggggAACCCCAAAIIIIAAAggggAACCCCQ+QIEkjO/DakBAggggAACCCCAAAIIIIAAAggggAACCCCQUgECySnlZeUIIIAAAggggAACCCCAAAIIIIAAAggggEDmCxBIzvw2pAYIIIAAAggggAACCCCAAAIIIIAAAggggEBKBQgkp5SXlSOAwFILmK+I+2139+7dsmvXrkjFOnTokOzYsUPa2toize81k5anv79f9u/fL0VFRc4sR44ckcOHD0uUsugX2I8dOybPPPPM/LJnz55dsL6ECxdxwZMnT8orr7wizz33XMIWfu1SU1Mjzz//vFRVVUUsze3ZBgYG5IUXXpC+vj5Zv379knhouy21fVwoyzRzPP05qIjaz1577bWE+oO9Xt1vXnzxRRkbG5v/0759+2TLli3LpLS4zS52HzT7i5bCb38bHx+Xl156ySmo+3i1uJL7L52M46vX2tXqwIEDC/60bds22bt3b6qqkvB6jfmFCxfm12GfF9zHOp3Jqy52f0+0vl7H6Xj3m3j2Y1O3p556ynffdPf96upq57gfNH/CjeGzYLKP+8leX7Lrm8z1afvqMf1rX/va/PVP0PrN/rBp06bI12nufUivJz7/+c/LT37yE+c4p1M8/SXK9s2+tmfPniU7nyT7+ilKG+zcuXNB/ezjkFlHlOvYePqU1zHRPgZFOSbGs00zr3HW46ceY+LpO4lsz2uZZJ0T/MpjrtfM3xO9Bo/3/J3Icc+UVa/xn332WTl48KDEc2xIVpuwHgQQ8BYgkEzPQACBrBLwCtwmUsHFBm7cF6buQHKUG2ezrLmg1Jvn5QyCJMPCr130QvHo0aNxB6mT1c6J9A2W+UAgnv4c5hZPACpoXdo3zpw5s6BPmZv/zZs3L+u+FGbg9/fF7oOmnfRhVnFxsWeg2H3TlupA8mLrE3STbB9PljpAHk8b28cxEwQ3gRPTbvpA0zwA1XlOnDgx34+99kFdr05Rzxt+Rma/0aBS1Aew8dQ/yryp6itRtq3zJBIAibrubJ9vKc7T2j76sN08IEvWecSvbZYrkGwPSDB9M5Hrp7Dz5/Hjx8UO3mq99QGd/n4xgyuCtu11HErkmJjIfqX1MwMm3nzzTWewx1INUnCXNxnnBK/6m/OE3k94DWyJ54FhIsfkeI+jWl4dDKAPbLTva99LNOidSH9gGQQQCBcgkBxuxBwIIJBBAsm6cUnkQsmLaTHlWQmBZDVLxCiRZTKoG6/IoiYjABC039o3pJmEvNjjkbmJbG5uluvXr98RDNC/62gfM2ViIDloNOFyBH/C+pffQxg9tjU1NTmBW6+bb1NPM2LQDqTpduPdl4KCRF7rD6tbMv++2L6/2LLEGwBZ7PayafmlOE+v5EByotdPQYFGfctLJzuwGO8xJZF+7HcccvcjDZzbb4bZx8REtp0OyyTrnBDvvYj6Xrx4MfLbYIkckzmOpkMPowwIJFeAQHJyPVkbAggss0DUG5eg1+fsV7/Mq3tRXpd3v4Kooxl09J++Xm8CM3b57HWaJ+7KaFI36M/m9zpSwn0Rbb/iZ79mGKXMdpO5Xw3X8n/sYx8T3a47tYVtFDaaIahdvII8fq9q+7VbR0fHHTcXXq9Ea/BFb0TMzZL9Crhdd7vO9g2M/cqp28FcOK9bt07eeOMNh1k97RQhYZb2q/pho2TC5rf7jNf6gvqA1+vl9kMPc9Op3j/4wQ/mu1hQP/G6UbV9g+oe9uBF663/3XXXXfPlCVq/102d1zbsddj7oN0eXn0gkX3Qvd2wdZq6bN261blhtF8PNaNctRxm5JvW1X6116v+QWkVzPy6D+gxRI+Fus/piDczGa8o/TLo9OI1ejdo/qBye41qN/upPVrYHEviHS3lFzRx33C/+uqrThXcI4vtgHkyAslRAwNR9gl7P7aP2e5jrtf64j322O0YdIzwC4oHBcu9AiBh+17QMSFsfXYQL1nnkbDjlL2veJ1r3W3nVQ/Tj77xjW/Ij370IzEpW9zHp6D2svt22HnEq076sMykSDLXUe5UKEH9Sx/gaHof9/HRLu9jjz3mHMvcqS3CzlNh5+Swy+ZkXT/5bcc9WlWPxzr6007doe3d2dkZ+S0Hs60wm7C669/jPSZ6rTPsWjjqfhZ0zafbjXc/c5c1WecEu/5hD1IvXbrkpJczKeaC9n2/+6N4jhdRri3C9v1k9q8ofZB5EEDgTgECyfQKBBDIKoEogWSvYIh9I23/2+tCzE7LYD/V93pV3F0+vSg3r26Z3K3uv2vD6E2NO7WF+4La/rtdxihl9gtgmWCJWYfOZwKgdr2jvP4c1C52AMhen9frjvb6gm5qtdwm+KmBLFMPe4Sq7WUHF7zsNejmfqXWvPqp7Wna39x8e9UjzNLuh2HB0rD5jbUG9kxwyu63XvuC1ssEA6IGknUZd1AnbNSLHYCy29ir7O7+G2+ajbD1Rwma+T0YMjfhXgG6KA7ufuS1D3q1mXsZe79272P6N68HIhpk1pQJ8QSSw/ZVc4zSBz3uByi2S5R+GeVEZW7iwx62RC23Ofba85t/u1OlhLWr17HWKye4+7ijf9fJK5BsypaM1BbuIH5QztMo+0TQfmwCCCZVh70+v2OyOf/Yxx4zvylzWBoTr3Ni2DHVPreE7Xthx4TlOI+Elcnum0EPjEyak7BzrqY/sLcb1l7meGECuWb+oPNI0IhkXZ/7YVjYuc0OJNv7vXs/MddIYeeRsHNy1OOaV2oLXTaR66egbQbtI+5c7rqOsPzIYTZR6q7z6HrMcdD9s1k+bB+Oci0cdr1m+mbQNV+8+1mqzglR1+vlH2Xfj9Kn7X3HfbyIGkgOu4ZMVv+K2g+ZDwEEFgoQSKZHIIBAVgnYowHclbMDYe68k14XXu4PzHndNLkvTvUG1w4KhwVANZgT9BE7rws6dznClg8rs/3hMb+LcXew09zI23ZBI7rMjYDfjZA9Cskr6GzfCCQaSHaX265v2EOIKPbudejIZ3fuRnVwX4BHsdSRT/Y6gnbYsHbw+rv7RlSDBPaILNN+Ju9w1ECy3bfDRsW4A1B2AMDUOaiNwtbvdgt6hTRqIFU/IGU/6LHbxuumN2j0Z5R9ULdhH2vC9jF3G2vw053rUv9mPoilI2Cj1l+Dm2H7qgaEvIxsg7B+GU9+Xq9zgD0SPqzcemw0/enpp592RiDq5Pdmif4t3hHRXiPwdT1uC/sNFPd23A+D7NFgYQEer2OIPSJc57FHWccbSNa+5NVXzfbd6/PrK17nHx1h6jd/2HEg3mCP+7jv9fDXve+ZD0IFfddgqc8j+gBHj8XxfGvBa2SkfWyKN5CsTl7HAnd7mTZ1B5LDziNRA8n2ut3nFHNuswPJXscJ98MO3Qe9PsgWdh0Q70V30HkvkeunoO177T/uEcvutEdaLpOGx15nlHOs+QB1POXx6ndhD5mjXAt7nYPc5yk9lnldr5u2ibLvh7V7Ms8J7m2FXRe6542y73sNtLHzZwcdL6IGkoP2/Sj7XpT+FdYm/B0BBPwFCCTTOxBAIKsEwoKB7psHfb3ab+RaULDHjFww69IghU5eo8vs8rj/bS6m9NVorxv/sECyV6DSrzG9ymwHkv0u/KNcTPu9kuf2jhJI1jQaemNmB6rDbpbCbmrDgp9RgoLubfjZu6305tQe+RmvpfppIEZHUoelD9F53a9v2vMHjdoxAU8NJHsFfrwC4O7Xhe11e90QhQV4/G6ioqY8CFu/377ht/4oNztmv4qS1sAd4PRLRRFlH9R+5fVwwc/PHXzU/cp+WKB10EmDtV7HJ792Nl+1D9pX/R5MuPuTCd54Bbq8AvFRT1h2u9ppg8KOMSZAqOcJd3uF7Ud+xzm73FGCBl6BWNOPzJsOXucqr+NhVDedzwTLzDJmW/EGkjWNStDDUvf6/AIDfsceM79fO/oFTqM8xLCDMOY4HnTcN+d/86Euv2PCcpxH9JihHw+Lcpyy+4n7nKJ/M30h7Jxrj0i2R6Ob7bj3J3MedgeS7euqsDeH/B5Iej3sN33d9FF3INnv2OV3nvE7j5iHD1HP4V77adRActTrp6BjQTzn0aBzjnsbUc/hdrmCRsd6pRaxU5V51dPvWjisPwedd03/Wcx+Zvpi2FsqUc4Jdr3jCSS7l/Xb94Puj6IcL6JcW8VzDZlo/4rnnMi8CCBwpwCBZHoFAghklUDUQLJW2r6gdF+Eej1xNwE9XVaDdO4bE3112yu4Y1+c2uWzR5KZdWuQN0og2Q5UBl0E2mW2A8l+NxDuILH5erJXpwnK0xrULu6RfOZGyOQdtbdjAu6Jjkj2C4rZN7B+NyDugIKXfbyBZB3FEWZpXyRHzYdrDM385ibZfj3VHSxKp0CyO/BqHvi4R8zao038grB+B7iw9Ue52TE3f+52dD+ccgfkTDv4jWzSdUXZB83Nqle9/AJF9mhZPS5pgEP7vTpoENkv8BMWSA7aV+MJJAf1S3dqh0ROWKYd9PgR9Rjjbg93Cgv7oZa7PPGcf6IEkjVnpX1j/vWvf90ZIa3nH78HYPHuC0GmWqd430YwwRANJHsFRsz23OX0C/S5zz/uB4J+geew19y93sCIOoJYA8kakA3b9+xAvPuYYAeSl+o8ElQmuz72dYleG9l9LSzwFuV4ottN10CyX1DW3rfCziN6nor3HG63R7Kvn4L293gDyUEPiqLYhB17vB7MBR0Tvc4V9vxe18Jh/dlrYIA5/7sN4tnP7Lon45zgVf+oAX/3/mjOx177vn1/FO/xIsq1VZRA8mL7VyLXEiyDAAIfCBBIpjcggEBWCcRzI++uuAkqm0ClfaEU9iq0riveEcl2IMxcjJl8ol4j9aKMZjL1CitzMkckh3WioHbxChQEpR3RbaUqkBxPQCFsVKjXa+lRRiQHWZobUp3H5GaOOn+UV5z9biKXekSy3yvxUUZm+bWhO2DhFzCPZ0Su3w2bBpW9br5MOwWN5lnMiOQo/cDsV+YmTYPE2o+1Lno8iqf+fiOS3eXwC7pGHZEcdlyJ+nd320cpt9cNtRnhHzYiWZeNEvj2e4sjbDRxlFQ08abZiBpY8greBr2NsJwjku0PStrne+332hc0CGR/WMyeN2xEcpCfCSx5jeSNOsI5kTdb4imTV0DLDhAuNrVF2IhkbS/7wVOUYFLU1BapGJHst84ogd+o53Cv6x13eyVy/RR1f7evEaP0EzOP37VE1Gt0nU+PH/Fc5/hdN0a5Fo4SSA675jMfq3Of6831wFKdE7zSQIU9HHD/Xcsetu/b1zBe1zTJSG0R9DZCIvte1OsF5kMAgWgCBJKjOTEXAghkiEDUi1Sv6rhfo/YKdNg3pib47DfS11xI6baCcmu6yxKWMzJKfkV3ECSozInkSNZ1+6U+CBp5FtQu7r/p+r3yKHqNAnKPVPF6dU9/pzfq7o/tBaVjCOs7Uezd69BtBwUAErUMSyNi9233/Fome4SPO9gXT45k902bnaMwSgDA66Y0aCSjX55G93qCgrQmoOOXisZev1fgIywXo5bF9BMdOfp3f/d3TrDKva+5R3jqqD335BekdPdlvxHNQQFIO7Bo/q3BY/3Inrn59Aok+7VzlNGwfnlJozyoCxr563X8Dmp7rz5uP3CwjzFuc91v3EENr2NFvMFbv4cG7vOQ13HNvT/bOV2NS7wjkhfzoC9o30/HHMlqZAInOtI8LFgV5bgfFvz3G4Xs952DpTiPBJXZ629uMw2KhZ1z7RHJfud2dxDLK0dyslJbpCJHstbJLl+U81S85/BkXz8FXc57BR2DHjDrsdGdN9kdRE3EJswv7Jjod04NuxYOCySH5Uj2MnBfD/j93e/6375m0Pn89rso/SmsD5njoNcACHvft8+1UY8X5no4yrVV2DVkovtehtzKUkwEMkKAQHJGNBOFRACBqAJhwUBdj9cNv32h7BXocN9wul+Vc6dbcM9jAs32F8dNIM/rJtJ9kaxBHjuo6r5gs2/M7HrZIzq8yuwVzDMfzXB/cErn04CsXqS7Ayz67ygBFL92sdflvsk3X4fX39nL2/92Bwm9yh2WI1kv0MP6gJd90Be8w25Molh63TQF9fGw+c0FvPtDXTtL9kcAACAASURBVF4jurxe1TRpE0y/1HZxPyDRXLLuvK1hAYCgQLIJQNl9QLcRlufTK1Br3wiZfwetP6yeXoFUr9Gibif3a69+Oa/D+rIJ0Hgdj/xGVnrto15OXg91gtrZz9Ec48wxyr6Jt4+vXgF6r74cdB4wwWL3PukX1Agrt32ja5fP7k/mGBUWlLTLbx+j/dre7qcmqKD/97rhDgts2uXwqo+Zxx3Y9ns4GrTvBz0otAPeYX3fPo6b+c052Kt8Xn3G/Sp2WF5V29LvvKr7ntcHAO19b6nPI+bhoPvBSdg5224Ht5e5ntHrl7BrBb/ztF972ceLsGCSnuu9zl/m3KPrc38Mz2skpdbBPreZ45V9nHCnqHAPIAg6j3h9MDfKdaq73yb7+inoOBo0kth93DF9QuvuNXI5yjnWHsEb5Y0rv/W6yxZ2nPW6Fg67XjMP7fyu+aLs+1HuY5JxTvDajl+A3tynmOuRqPu+1zWi/daOpscwxwv3wAqzny/mGtKMSE7kGjFKOzAPAgiECxBIDjdiDgQQyCABvQjTm1q/yVzUmECBO7+n+4N39o2mCRqZvGGa71RvHPWGxR2Uc29ft6Xz6UdW/EYkuwNLWmY7/635u/m9nafNfWOjy7tviu28ZX5ltq3cZdJlNFeg3gyZQLLOby4+zbJeHwu0b4S82sUvKOi+0Nf12B9F9LqxcpdJ16sjQX/wgx/M57O2v67uNfrTbg93sM/rRsPd3nbbhd2YmJEzYZb238MCqWHz233Ga31uB/27XqzrjYB5zdReh7a/5tw1N3NRAgBe/c4dfLbbQvu23syZUeb2yCP3+uxl9W924DbK+sPqae9j9j7oZW1ep3ffACWyD9rHuqCPMXoFjrT+9mgye78Kq7+WO2hf9RtV7BXIC+uXUUZdeR2b7DYx1n7lNje5dkDaDlra5bWPUVHKa69Dt20fS+1yeh1rw46XUU7hXn3Za78J6xP2vm+v1+3kNXI66Pzj9UDQrntYYNhY2AETP6Ow475tFHZMCFtfKs4jYWXyqrvXeUmP8V4Py3V5+5yrx2d325jjU1B72ceLKOeReALJWs6gc5t5eOh+8GWX97HHHnOuh8xDuyjnkaBzcpS3B/yuaxO9fgo6HvgFknWZeM45trU5Dgedw20ndznddY1yTHQvG+VaOOr1WtA1X9h+tpTnBL82ttvQqw+F7ftmP9H7IXfKHnf+eHNN6DfSOd7ziPtaI559L8q5j3kQQCAxAQLJibmxFAIIIIAAAitGIN4RjisGhoouqcBPf/pT58Fd0EOEJS1QyMYyrbzpZJfqssQ74j3V5WH9yyOQDuc2DUbrFJaTeHmE2GoyBTgnJFOTdSGAwHIKEEheTn22jQACCCCAQBoJeKUYCHsNOo2KT1GyWEBHe7366qvOmwb2K9HpWO1MK286GqaqTPHm305VOVjv0gmk87nt0KFDornoM+UB2dK1WnZtiXNCdrUntUFgpQsQSF7pPYD6I4AAAggg4BKwXxvVP4WlLgEQgVQLaL88duyYPPPMM6neVFLWn2nlTUqlM2Al5tXuqCkwMqBKFDGiQDqe2zTArSmdNH2apgxgyl4BzgnZ27bUDIGVKEAgeSW2OnVGAAEEEEAAAQQQQAABBBBAAAEEEEAAAQTiECCQHAcWsyKAAAIIIIAAAggggAACCCCAAAIIIIAAAitRgEDySmx16owAAggggAACCCCAAAIIIIAAAggggAACCMQhQCA5DixmRQABBBBAAAEEEEAAAQQQQAABBBBAAAEEVqIAgeSV2OrUGQEEEEAAAQQQQAABBBBAAAEEEEAAAQQQiEOAQHIcWMyKAAIIIIAAAggggAACCCCAAAIIIIAAAgisRIHY2NjY3EsvvSQXLlyQ4uJiee6556StrW3e4uTJk3LixAnZu3evp097e7u8+OKLMjY2JuvXr5f9+/dLUVGRHDlyRA4fPuwss3v3btm1a9dK9KXOCCCAAAIIIIAAAggggAACCCCAAAIIIIBAxgvEDh8+PNfZ2ekEijUorAFg/VmDwRpEPnDggGzbts0zkDw+Pi4vv/yyEyTW4LP+3NTUJJs3b55fj86jgeY9e/YsCFBnvBwVQAABBBBAAAEEEEAAAQQQQAABBBBAAAEEVohA7ODBg3Ma/NVgsDswrPU/duyYVFVViQk02yZegWcdvazr08mMQtYA89atW2XLli0rhJVqIoAAAggggAACCCCAAAIIIIAAAggggAAC2SNwx4hkHYG8b9+++dHDOkLZL5CsI5aPHj06n87C/LuiokJaWloWBJJNsDp76KgJAggggAACCCCAAAIIIIAAAggggAACCCCwMgQW5EjWKtfU1Mjzzz/vjETWiUDyyugI1BIBBBBAAAEEEEAAAQQQQAABBBBAAAEEEPATiM3Nzc2ZP3oFjYMCyaS2oGMhgAACCCCAAAIIIIAAAggggAACCCCAAALZLzAfSB4YGJCDBw/Ks88+Oz8aWatvB5L135o7WUct6+T+kJ7Jhay/NykvNO+y13qzn5YaIoAAAggggAACCCCAAAIIIIAAAggggAAC2SHgBJI1t/Frr722IKWFqZ4dSNaAszt4rMtqXmWdtm3bJnv37nV+1qDy8ePHnZ815zIf2suODkMtEEAAAQQQQAABBBBAAAEEEEAAAQQQQGDlCSxIbRGl+jrCWIPLu3btkqKioiiLMA8CCCCAAAIIIIAAAggggAACCCCAAAIIIIBABgvEHUg+dOiQ7NixQ9ra2jK42hQdAQQQQAABBBBAAAEEEEAAAQQQQAABBBBAIKpA3IHkqCtmPgQQQAABBBBAAAEEEEAAAQQQQAABBBBAAIHsECCQnB3tSC0QQAABBBBAAAEEEEAAAQQQQAABBBBAAIGUCRBIThktK0YAAQQQQAABBBBAAAEEEEAAAQQQQAABBLJDgEBydrQjtUAAAQQQQAABBBBAAAEEEEAAAQQQQAABBFImQCA5ZbSsGAEEEEAAAQQQQAABBBBAAAEEEEAAAQQQyA4BAsnZ0Y7UAgEEEEAAAQQQQAABBBBAAAEEEEAAAQQQSJlAxgWSR0ZGpKurS2KxmBQVFaUMhhUjgAACCCCAAAIIIIAAAggggAACCCCAAAII3BbIqECyBpFPnTolZ86cof0QQAABBBBAAAEEEEAAAQQQQAABBBBAAAEElkggLQPJPT09cuLECbl8+fISMbAZBBBAAAEEEEAAAQQQQAABBBBAAAEEEEAAAT+BtAwkj46OSnd3twwODor+bKbp6Wnn9/pfdXW1rF+/XiorK2ldBBBAAAEEEEAAAQQQQAABBBBAAAEEEEAAgRQKpGUgWes7MzMjmspiYGBAJicnHQL9/9WrV+XKlSvS0NAgDz30kDQ3N6eQh1UjgAACCCCAAAIIIIAAAggggAACCCCAAAIIpG0g2QSTNXg8NzfntNTY2JicO3dOzp49K6tXr5aHH35Y6urqaEUEEEAAAQQQQAABBBBAAAEEEEAAAQQQQACBFAqkdSDZrremuTh9+rTzwb3W1lbZvn07qS1S2DlYNQIIIIAAAggggAACCCCAAAIIIIAAAgggoAIEkpPQD6Zn56R9aFRO3OyTgYkpqSjIlwdWVcrmmookrJ1VIIAAAggggAACCCCAAAIIIIAAAggggAACyytAIHmR/qPTM/LTqzflO+9elZHJ6fm1VRbkyRfbmuTpe9ZILLbIjbA4AggggAACCCCAAAIIIIAAAggggAACCCCwjAIEkheJf65/WF55+4qc7hm8Y03rygrlK3evlkdaGiRGNHmR0iyOAAIIIIAAAggggAACCCCAAAIIIIAAAsslQCB5kfK/u9EnB95ql+6xiTvWVJsXk8dWlcvn1zVLdXU1weRFWrM4AggggAACCCCAAAIIIIAAAggggAACCCyPAIHkRbr/prNX/r+3Lkrf+NQda6rOi8knKwvks001Ul9fL6WlpYvcGosjgAACCCCAAAIIIIAAAggggAACCCCAAAJLL0AgeZHmp3oG5R/PXpbzgyN3rKlwdloeLc2TL91VL3V1dVJRUSE5OTmL3CKLI4AAAggggAACCCCAAAIIIIAAAggggAACSytAIHmR3prS4l/Pd8jhS513rGlqZFjKxobl83e3yO7N90hNZaXk5eUtcossjgACCCCAAAIIIIAAAggggAACCCCAAAIILK0AgeQkeN+4NSZvXOqU33b0SP/UjMxNT8ut4WEZHhgQkTlZVVUluzatk7/YtF7KCwuSsEVWgQACCCCAAAIIIIAAAggggAACCCCAAAIILJ2AE0h++eWX5fjx485Wd+/eLbt27ZovwcmTJ+XEiROyd+9ez1IdOXJEDh8+fMeyfr9fTNVGR0fl9OnTcurUKWltbZXt27dLZWXlYlaZtGWnpqakt7dXuru7ZXZ2Vt4bGpUjV27K1bEpySkolNrKSnnynrXy5fXNUlmYn7TtsiIEEEAAAQQQQAABBBBAAAEEEEAAAQQQQCDVArGLFy/OvfLKK/Lcc89Jf3+/mJ+rqqpEg8gHDhyQbdu2eQaS29vb5+cvKioSDUibILQGkjX4PD4+Li+++KLs2bNH2traFlWfdA4ka8Wmp6dleHhYbt26JXNzc04w+V/bb8j5W5NOMLmiuEg+1bJK/nJ9s6wqLlyUBQsjgAACCCCAAAIIIIAAAggggAACCCCAAAJLJRDr7++fM4Fe3agJAHd2dsqxY8dEA8r6s9eIZA00Hz16VPbv3y8aSNZl3ZMJKmuAeevWrbJly5ZF1SvdA8laOQ0ga0BZ/9Ofzw+NyT9d6JA/9w07dS/Oy5VHm2rk6btbZHVZ8aI8WBgBBBBAAAEEEEAAAQQQQAABBBBAAAEEEFgKASe1hY4s1mCyTjoy2T1yWIPDfoFke0TySy+9JJs2bXLmb2pqmh+drIFk978TrVgmBJK96nZ+cES+885V+UNXv/Pn/Jwc2dZQJV/d0Cp3VZQkysFyCCCAAAIIIIAAAggggAACCCCAAAIIIIDAkggsSG3x5ptvytmzZ+dHGGsJggLJ5u8mR7L+e9++fU5OZQLJC9vv0tCofO/dq3Kss9f5Q05M5IG6Stmzca3cU1W2JI3NRhBAAAEEEEAAAQQQQAABBBBAAAEEEEAAgUQEYocPH57TBTUNheYz1lHFO3funE9DERZINht1j07WgLRZp/5/JaW2CGqEq8Oj8v33rskvrvfMz7appkL23Ncq99dUJNJ+LIMAAggggAACCCCAAAIIIIAAAggggAACCKRcwAkkm1HIXh/GswPJ+m/Nnfz88887+ZPN5A4Wu3Mn6zoPHjwozz777IL5E6lZpqa2cNe149a4/PP56/L6la75X99bXSbP3NsqH1n1gWciPiyDAAIIIIAAAggggAACCCCAAAIIIIAAAgikQiA2NjY2p6OQL1y44Kx/9+7d87mN9d92IHlgYMDJp7xnzx4nl7L++4UXXpCnnnpqwcf0NLB8/PhxZ52a7mKxH9rT9WRDIFnrcXNsQv7tYof85NINmZ51BoTL+spS+dt718jDDTWpaGfWiQACCCCAAAIIIIAAAggggAACCCCAAAIIJCzgfGwvnqV1hLEGlzUVRlFRUTyLLnrebAkkK0Tv+KT8+FKnHG7vlLHpWcdGP7z3lQ1rZEdT7aKtWAECCCCAAAIIIIAAAggggAACCCCAAAIIIJAsgbgDyYcOHZIdO3Y4o5GXesqmQLLaDU5MyetXb8oPL3TI0OSUw9lSVixP39Min2lZtdS8bA8BBBBAAAEEEEAAAQQQQAABBBBAAAEEEPAUiDuQvJyO2RZIVsuRqWn5xbVuJ29yz/ikw9tUUiR/efdqeaK1XmKx2HKSs20EEEAAAQQQQAABBBBAAAEEEEAAAQQQQEAIJKdBJ5iYmZXfdPbKd9+5Kp2j406JVhUXyhfbmuTzbY1SmJOTBqWkCAgggAACCCCAAAIIIIAAAggggAACCCCwUgUIJKdJy8/OzcmJ7gH51tnLcnl41ClVTWG+PLm2Ub64rknK8vPSpKQUAwEEEEAAAQQQQAABBBBAAAEEEEAAAQRWmgCB5DRr8VM9g/KPZy/L+cERp2QVBfny2TWr5MvrmqWmqCDNSktxEEAAAQQQQAABBBBAAAEEEEAAAQQQQGAlCBBITsNWPtM7JN9++7Kc7Rt2Sleanysfb66Tp+5eLQ0lRWlYYoqEAAIIIIAAAggggAACCCCAAAIIIIAAAtksQCA5TVv37f5hefXtK6IjlHUqzM2RRxpr5Csb1khLWXGalppiIYAAAggggAACCCCAAAIIIIAAAggggEA2ChBITuNWfW9wRL7zzlU53tXvlDIvJyZbVlXJM/e2yrrK0jQuOUVDAAEEEEAAAQQQQAABBBBAAAEEEEAAgWwSIJCc5q3ZPnRLvvfuVflNZ59T0piIfKiuUvZsbJWN1eVpXnqKhwACCCCAAAIIIIAAAggggAACCCCAAALZIEAgOQNa8crwqHz/vWvyy+s986W9r7rcCSZrUJkJAQQQQAABBBBAAAEEEEAAAQQQQAABBBBIpQCB5FTqJnHdHbfG5bX3rskbV2/Or3VDVZk8s7HVSXfBhAACCCCAAAIIIIAAAggggAACCCCAAAIIpEqAQHKqZFOw3q7RCfnXC9flPy53yezcnLMFzZX8txvWOB/iY0IAAQQQQAABBBBAAAEEEEAAAQQQQAABBFIhQCA5FaopXGfv+KQcae+Uw+2dMj4z62xpbXmJ/PWGFvlEc10Kt8yqEUAAAQQQQAABBBBAAAEEEEAAAQQQQGClChBIzsCWH5qcktev3HRGJw9NTjs1WF1WLE/fvVo+u6Y+A2tEkRFAAAEEEEAAAQQQQAABBBBAAAEEEEAgnQUIJKdz6wSUbWxmxvn43nffuSp945POnI2lRfIX65vlidYGyY3FMrRmFBsBBBBAAAEEEEAAAQQQQAABBBBAAAEE0k2AQHK6tUgc5ZmZm5Pf3eiTb529LJ2j486SdcWFsqutUb6wtlGK83LjWBuzIoAAAggggAACCCCAAAIIIIAAAggggAAC3gJpGUgeHR2VgYGBO0o8MTEhFy9elAsXLkhzc7N85CMfkYqKihXftqf6huXV851yfXTCsagsyJPPNNXI51pqpTw/b8X7AIAAAggggAACCCCAAAIIIIAAAggggAACixNIy0ByT0+PnDhxQi5fvuxbOw0gt7S0SHFx8eIEsmTpixOz8vrQtHROzTk1Ks6JyQPFObKjPFcqckhzkSXNTDUQQAABBBBAAAEEEEAAAQQQQAABBBBYFoG0DCSrhI4+7u7ulsHBQZmbux0cnZyclI6ODue/pqYm+ehHPyoNDQ3LApeOG32rd0i+fe6ynOsfdopXkpcrO5pq5ekNLdJUUpSORaZMCCCAAAIIIIAAAggggAACCCCAAAIIIJABAmkbSNbg8djYmAwPD8vU1JRDqcHl9vZ2J72FBpAfeughJ8UF0wcCGkR+9e0r8ueeQeeXBbk58tGGGvnKhhZZW14CFQIIIIAAAggggAACCCCAAAIIIIAAAgggELdA2gaStSazs7MyMzMzXykNLJ85c0ZOnz7tpLV45JFHpKamJu5KZ/sC7w2MyHfeuSrHb/Y7Vc2NxeTBVZXytXtb5e6qsmyvPvVDAAEEEEAAAQQQQAABBBBAAAEEEEAAgSQLpHUg2a6rfoRPg8inTp2S1tZW2b59u1RWViaZJDtWd3Hwlnzv3avy2xt98xXaXFMhX79vrWyqKc+OSlILBBBAAAEEEEAAAQQQQAABBBBAAAEEEFgSgdjhw4fnDh8+vGBju3fvdlJGHDhwwPn9+vXrZf/+/VJUdGee3ZMnT3rOd+TIETHr1fXt2rVr0RUikBwf4ZXhUfn+e9fkl9d75hfcWF0uX9vYKg/UEYCPT5O5EUAAAQQQQAABBBBAAAEEEEAAAQQQWLkCC0Yka/7hV155RZ577jnRQPCOHTukra1NXn75ZefjdnYweHx8XF566SXZuXOnbNq0af7n6upqZ/m9e/eKzvPiiy/Knj17nHUtZiKQHL/e9ZExee38dTl69eb8wndXlslX710jDzVUx79ClkAAAQQQQAABBBBAAAEEEEAAAQQQQACBFSewIJDsFzD2+71qmb9pMFl/1mCz5jHWyQSe9fdbt26VLVu2LAqYQHJifN1jE/LDCx1y+NIN0Y8Y6tRWUSJf2bBGHm2qTWylLIUAAggggAACCCCAAAIIIIAAAggggAACK0ZgPpDsHo1cVVU1DzAwMBA4otiMSr5w4YKYFBZ24DkoEB2PNIHkeLQWzjswMSU/uXRD/uXCdZmYmXX+uKasWP76nhb5VMuqxFfMkggggAACCCCAAAIIIIAAAggggAACCCCQ9QLzgWRNRaGTnb4iKAjsTm2h6Sw0p/K+ffvk6NGjC1JhEEhOj340OjUjR692yXffvSYjU9NOoZpLi+Wpe1bLY2vq06OQlAIBBBBAAAEEEEAAAQQQQAABBBBAAAEE0k7ACST7jTrWD+lpUNjvQ3s6itnkQtYP8enPnZ2dThDZHZQmtUX6tPvU7Kz8uqNXvnXukvSNTzkFqy8plP+xrlmeXNsgBTk56VNYSoIAAggggAACCCCAAAIIIIAAAggggAACaSHgBJK9AsYaXH7hhRfkqaeeWpDbWIPFx44dk+eff176+/vnRyG7P8rX3Nw8H4DWUcsHDx6UZ599VtwpMxKpPaktElHzXub3N/rk4Jl26RqdcGaoLSqQz9/VKLvbmqQkLzd5G2JNCCCAAAIIIIAAAggggAACCCCAAAIIIJDxAk4g2WvEsP7u+PHj8xWsqalxgsc6vfjii7Jnzx7R4LEGlg8fPuz8fv369fOjl93La7qLxX5oT9dPIDm5/e3EzX75+zOX5OrImLPiysJ82bmmXr68rlmqCvOTuzHWhgACCCCAAAIIIIAAAggggAACCCCAAAIZKzCfIzlqDXSEsQaPNZeyprNYyolAcvK1/9QzKP9w9pJcHLzlrLwsP08+2VInf7V+tawqLkz+BlkjAggggAACCCCAAAIIIIAAAggggAACCGScQNyB5EOHDsmOHTuc0chLPRFITo346d4h+da5y/JO/7CzgeK8XNneWCNP39MiLWXFqdkoa0UAAQQQQAABBBBAAAEEEEAAAQQQQACBjBGIO5C8nDUjkJw6/XP9w/LK21fkdM+gs5H8nJhsq6+Wr25slbvKS1K3YdaMAAIIIIAAAggggAACCCCAAAIIIIAAAmkvQCA57Zto6Qr47sCIHHr7ipzsHnA2GhORB+oqZc99a2VDVdnSFYQtIYAAAggggAACCCCAAAIIIIAAAggggEBaCRBITqvmWP7CXBy6Jd9796r8trNvvjCbaipkz8ZWub+2YvkLSAkQQAABBBBAAAEEEEAAAQQQQAABBBBAYMkFCCQvOXn6b/DayJj84L1r8rNr3fOF1RHJz2xslS2rqtK/ApQQAQQQQAABBBBAAAEEEEAAAQQQQAABBJIqQCA5qZzZs7Ku0Qn5lwvX5SeXbsxXan1lqfzthjXycGNN9lSUmiCAAAIIIIAAAggggAACCCCAAAIIIIBAqACB5FCilTtD/8SU/PvFDvmX89dl7n2GuypK5G/uWSMfa65duTDUHAEEEEAAAQQQQAABBBBAAAEEEEAAgRUmQCB5hTV4vNUdmZqW/7zcJd9996pMzsw6i7eUFcvT97TIZ1pWxbs65kcAAQQQQAABBBBAAAEEEEAAAQQQQACBDBQgkJyBjbbURdYAsuZL/sdzl+XW1LSz+caSIvnLu1fLk60NEostdYnYHgIIIIAAAggggAACCCCAAAIIIIAAAggspQCB5KXUzuBtaWqLYx29cuCti6IpL3RaVVwoX2xrks/f1SiFuTkZXDuKjgACCCCAAAIIIIAAAggggAACCCCAAAJBAgSS6R9xCfzuRp8cfKtdbo5NOMvVFBXIk2sb5It3NUlZQV5c62JmBBBAAAEEEEAAAQQQQAABBBBAAAEEEMgMAQLJmdFOaVXK4zf75e/PXJJrI2NOuSoK8uWza1bJl9c1O4FlJgQQQAABBBBAAAEEEEAAAQQQQAABBBDILgECydnVnktWmz92D8g/nL0k7UOjzjZL8/Pk48218ld3r3byJzMhgAACCCCAAAIIIIAAAggggAACCCCAQPYIEEjOnrZc8pqc7h2Ub527LO/0jzjb1jzJDzfWyFc2rJE1ZcVLXh42iAACCCCAAAIIIIAAAggggAACCCCAAAKpESCQnBrXFbPWc/3D8urbV+TPPYNOnfNycmRLfZU8s2GNrKssXTEOVBQBBBBAAAEEEEAAAQQQQAABBBBAAIFsFiCQnM2tu0R1uzA4It9956r8vqt/fosfqq2Qr9+3VjZWly9RKdgMAggggAACCCCAAAIIIIAAAggggAACCKRKgEByqmRX2HqvDI/K99+7Jr+83jNf8/uqy+VrG1vlw3WVK0yD6iKAAAIIIIAAAggggAACCCCAAAIIIJBdAgSSs6s9l7U2N0bH5Z/PX5f/vNw1X44NVWXy1Y1rZOuq6mUtGxtHAAEEEEAAAQQQQAABBBBAAAEEEEAAgcQFCCQnbseSHgK945Pywwsd8m8XO+b/qrmS/3bDGnmksQYzBBBAAAEEEEAAAQQQQAABBBBAAAEEEMhAAQLJGdho6V7koclpOdzeKd979+p8UVvLS+Sv72mRT66uS/fiUz4EEEAAAQQQQAABBBBAAAEEEEAAAQQQsAQIJNMlUiIwPjMj/3W5S7517opMzc4621hdWixP3bNadq6pT8k2WSkCCCCAAAIIIIAAAggggAACCCCAAAIIpEZgPpB85MgROXv2rOzfv1+KiopkfHxcXnrpJblw4YLU1NTI888/L1VVVQtK0d7eLi+++KKMjY3N/379+vXOOo4ePSqHDx92fr97927ZtWvXomswOjoqN6FL/QAAIABJREFUp0+fllOnTklra6ts375dKiv5kNuiYVO0gtm5Ofn5tR458Fa7jE5PO1tpLCmSL69vlifWNkheLJaiLbNaBBBAAAEEEEAAAQQQQAABBBBAAAEEEEimgBNIPnnypBw4cED27dsnW7ZscdavgeXm5mbn3y+//LI0NTUFBoNN4Hnnzp1SXV3tLL93714nIK3B5j179khbW9uiyk4geVF8y7bwmx298s23LsrgxJRThrriQtl1V6N84a5GKc7LXbZysWEEEEAAAQQQQAABBBBAAAEEEEAAAQQQiCYQ6+/vnwsL9EYJJGswWkchm9HIunkzClmX37p163yQOlrR7pyLQHKicsu/3O9u9Dkjk7vHJpzCVBXmy+OtDfKltiapLMxf/gJSAgQQQAABBBBAAAEEEEAAAQQQQAABBBDwFYidOHFiTkcjm8mdhmJgYEBeeOEFeeqppwKDwO7RyF4jmKMEot0l7OnpkUuXLsnc3NyCgk9NTUl3d7d0dXVJfX29bN68WcrKymjeDBH48+Co/OBKn3S9PzK5NC9HHqkpkycaq6S6gJHJGdKMFBMBBBBAAAEEEEBghQnY92UrrPpUFwEEEEAAAQTeF4gdPnx4rrOz00lDoTmPTYoLdxqKsECwLmdSWWh+ZXv+sOXt1tBA8pkzZ6S3t3dBMHl2dtbJx6yBa02fofmYCSRnVl9+b3RKDnffkmvjt3MmF+bE5IHyAtlZUyJ1BJMzqzEpLQIIIIAAAggggAACCCCAAAIIIIDAihFwAslaW01DoQFaDfrqz+5Ash0otnXsQLEGlc069f+JpLaYnJyUvr4+0VHRMzMzzvr0dx0dHXL9+nVpbGyUhx56yMndzJRZAmf7huSVt6/IW71DTsELcnPkow3V8pUNa2RteUlmVYbSIoAAAggggAACCCCAAAIIIIAAAgggsAIEnNQWJrexjkw2I5KPHTsmO3bscALKGhg2o5b1Z/3b888/L1VVVU6g186x7M6XrMHpgwcPyrPPPuvMH3XS16cmJibk1q1boiktdNJ1Xbx4Uc6fPy8NDQ1OIFk/CMiUeQLvDY7Id965Kse7+p3C58Ri8uCqSvnava1yTxXpSjKvRSkxAggggAACCCCAAAIIIIAAAggggEA2C8Tm5ubmdMTw8ePHnXru27fPyYds8h5fuHBBampqfAPHGjQ+ceKEkxrDPXmtMxFIdz4u/djeW2+9JadOnZI1a9bI9u3b4wpOJ7J9lkmdwOXhUfmnd6/Jrzt65jeyuaZCvn5fq2yqqUjdhlkzAggggAACCCCAAAIIIIAAAggggAACCMQl4ASS41lCA8w6KlnTX2g+5KWcNJB8+vRpJ5Dc2trqBJIrKyuXsghsK8kCHbfG5Z/PX5fXr3TNr3ljdbk8s7FVHqyjbZPMzeoQQAABBBBAAAEEEEAAAQQQQAABBBBISCDuQPKhQ4fmU14ktMVFLEQgeRF4abxoz/iE/PBCh/z7xc75Ut5dWSZfvXeNPNRQncYlp2gIIIAAAggggAACCCCAAAIIIIAAAgisDIG4A8nLyUIgeTn1U7vtwckp+VF7p3z/3WvzG2qrKJG/2bBGdjTVpnbjrB0BBBBAAAEEEEAAAQQQQAABBBBAAAEEAgUIJNNB0kZgbHpGfnzphnzr3OX5Mq0pL5G/vqdFPrW6Lm3KSUEQQAABBBBAAAEEEEAAAQQQQAABBBBYaQIEkldai6d5fadn5+SNq11y4K120Z91aiotkqfuaZHH19SneekpHgIIIIAAAggggAACCCCAAAIIIIAAAtkpQCA5O9s142v1i+s98v/++YLoKGWd6osL5UvrmuRzdzVKQU5OxtePCiCAAAIIIIAAAggggAACCCCAAAIIIJBJAgSSM6m1VlhZ3+zolW+eviiaP1mn2qIC+dzaRtm9rklK83JXmAbVRQABBBBAAAEEEEAAAQQQQAABBBBAYPkECCQvnz1bjiDw+xt98vKZdrkxOuHMXVmYL4+tqXdGJ1cXFkRYA7MggAACCCCAAAIIIIAAAggggAACCCCAwGIFCCQvVpDlUy7wx+4B+Yczl6R9eNTZVll+nnxidZ381frVUl9SmPLtswEEEEAAAQQQQAABBBBAAAEEEEAAAQRWugCB5JXeAzKk/m/1Dsm3z12Wc/3DTomL8nJle2ON/PU9LdJSVpwhtaCYCCCAAAIIIIAAAggggAACCCCAAAIIZKYAgeTMbLcVWep3+0fk0DtX5GT3gFP//JyYbK2vlq/e2yptFSUr0oRKI4AAAggggAACCCCAAAIIIIAAAgggsBQCBJKXQpltJE2gfWhUvvfuVflNZ6+zzpiIfLiuUvZsXCv3VpclbTusCAEEEEAAAQQQQAABBBBAAAEEEEAAAQQ+ECCQTG/IOIHrI2Pyg/PX5adXb86XvaowX1aXFkt+To7UFRfIo001sq2+WnJiGmpmQgABBJIvMCciFwdvOceiqyNjzvFHH2hp2p3Wct6SSL44a0QAAQQQQAABBBBAAAEEEFhOAQLJy6nPthMWuDk2If9yvkN+fKnTcx1VBXnyxbYmeeqeFokRTE7YmQURQMBf4A83++Xvz1wSfbjlnjZXl8vXN7bKprpK+BBAAAEEEEAAAQQQQAABBBDIGgECyVnTlCuvIgMTU/LvFzvktfPXPSt/X0Wx7NnQIvc31hFMXnndgxojkBIBHYU8MT0jF4duyeH2G/Lrjp47tlOWmyNPtNTK397bKoWFhSkpBytFAAEEEEAAAQQQQAABBBBAYKkFCCQvtTjbS6rA61duykunznuusz5P5MlVZbJzXYtUV1cTTE6qPCtDIHsEZufm5NbUjAxMTsrgxLQMTEzKgPn/5JToQ6vb/03K4OS0jE3PhFZ+W3mBfP2uOmluaiKYHKrFDAgggAACCCCAAAIIIIAAApkgQCA5E1qJMvoKBAWS5yYnpH5mXHa2Nspn77tbGivLkUQAgRUiMD07J8OT005weD4obALE7weM+51/TznzTc7OJlVmcmhQqqdG5fMf2ig7N7TJanImJ9WXlSGAAAIIIIAAAggggAACCCy9AIHkpTdni0kU+N2NPjn4VrtozmR7mh4dlYmBXsnLz5N7m5vk8xvb5JHGWqkpKkhiCVgVAggslYAGewfnRwe/P0p4QaD4/dHEk1Nya2paNJiciqkoN0fK8vOc4PPQ5PQdm5ibmZGJwQGZGh6SgvJyqa6tlQcb6+TJtQ3y4dpKycvhI6CpaBfWiQACCCCAAAIIIIAAAgggkFoBAsmp9WXtKRbovDUu/3z+uvzXla4FW5qdnpbJwX4nkJNXUir5ZeVSUFIia8tL5fG1DbK9sUbqisldmuLmYfUIBApomHd8emY+bYQzcnhBYNiVVmJyUkanZ2VuLvnBYY3rFuXlSnVhgVQV5Et1Yb5UFRXc/v/7/+nP+veKgnwpzM1x6vWHrj55+a126Ri1HmRNjMlkf59MzcxIbnGJ5JeUSm5RsbNMY0mRfHbNKvl4c520lN3+HRMCCCCAAAIIIIAAAggggAACmSBAIDkTWokyBgp0j47Jry/fkOM3emRkckYqc0VacmdlanxMTvSNyNXJOckvK5OcwmInT7KOBWwpL5YnWjWgXCsNJQSU6WIIJEtgZm5ORqdmxEkbMTnlP4J4XPMNT8n4THJTSph65MZiUpL/fnDYFQyu0mCxExS+HRjW/5cX5Et+AqOENaT9bu+A/Pi9q3JleFRyZU5W58dkU3GuFMRE/jw8IX8enpQbszmSk5+/gLgkL1c211bIk2sb5SOrKqUg53ZwmgkBBBBAAAEEEEAAAQQQQACBdBUgkJyuLUO54hKYmpqS3t5e5z8dsZiTkyN5eXkyHsuRd25NyrG+UTl/a/KOda4uLZbHW+tlR3OdNBJQjsucmdNHQPP8aiBTA5s64jXZD0c0RYSmcHA+Quf6+JymmXAHjPudfMNTMpWilBKaEkJTStwOBN8OCLtHDGuQ2ASIdb6lSiFx69YtuXHjhoyNjTkPq3JzcyU/P1+Ki4slVlgk7eMz8ssbfXKqe1BGpu5MhaHt9anVq+STq+uklVzK6bNjURIEEEAAAQQQQAABBBBAAIEFAgSS6RBZIzA9PS0jIyNOMEeDyRrM0WByYWGhTObmyaneYScFxpm+4Ttej28qLZKdrQ3y8aYaaS7ldfOs6RRZXpGboxNy+FKn/NflLhmdnnFqW5afK59YXSd/ub4lMKCs+X01AD0wPvVBcNh8hG78g9HEGhzWfMM60jgVk44E1nQRdwaHzchhDRzfDhBrcDgnlp75hcfHx2VoaEj0OGSCyXrsKSoqco5BOt0YHZdfXu+RNzt6pH1o9A7O4rxc2VhdLp9b2yBb6qtFczEzIYAAAggggAACCCCAAAIIIJAuAgSS06UlKEdSBDSAPDMzI7Ozt3OpajBZ/9PAjk7DU9Pyp+4BJ6D8Vu/QHR/jaiwtks+03M5fuob8pUlpE1aSGgEN6/78Wrd88/RFGXs/iGy2VJwbkwdrK+TBVdUyOD3jpJfQgLCOKB6cmHZGEZvAcypKp2kanJHCRRogvp13uKrwg4Cwe+SwpnhI09hw3DR63DHHHz3m6IMsfTvCnjQwf6ZvSH5+rUf+1DMgwx4f7FtVXCifaK6VT7XUS1tFSdxlYQEEEEAAAQQQQAABBBBAAAEEki0Qu3jx4tyLL77ojOLUaf369bJ//35nFJWZTp48KR0dHbJr1y7P7be3t8uBAwdk37590tbW5sxz5MgROXz4sPPz7t27fZeNp0Kjo6Ny+vRpOXXqlLS2tsr27dulsrIynlUwLwKOwMjUjJzuHZTXL3fJqd5BmbTytJpXzXVk51peNafXpKFA7/ik/NvFDvnhhQ7P0k2Pjcrs5ITkl1dKbJH5d/UxTGFejpVOwgSIzWji94PGhfmiwWGmaAI6SvlX13vk1z6jlPXDfht0lHJrg2xrqMY2GitzIYAAAggggAACCCCAAAIIpEDACSS/8sor8txzz0lVVdUdm9AgsQaad+7c6RkMHhgYkBdeeEHWrVsne/fudZbXZTSQrP/W1311+T179swHmROtB4HkROVYzk9AR2We7R1yRij/sXvgjg9/1RcXysdX1zn5SxkVSD9KF4GbYxPyxpWbcvTqTekem/As1tTIiEwODUhBeYXklZXPj8o3M+u35TSVghkdfDvX8MLRwyb/cGVBvjMvU+oEbk3NyNn+IfnFtR75Y3e/k5PanuqKC+TRplrnrYm7K8tSVxjWjAACCCCAAAIIIIAAAggggICHQGAgWYPAGhDWSUcoe41Ifvnll6WpqWnB38wyZn6dZ+vWrbJly5ZFNQKB5EXxsXCAwPjMjLzdpzmUb8rJm/1yy0oVUFdcKDucAE6drCeAQ19aBoGxmRk5p330cpec7B64I52FXaTSqXFpnh2X1XV1srp+ldSVlUhVkflAXYFUFORJ4SJHKi8Dw4rYZNfohDNCWf+7MHjrjjrn5+TI3VWl8rnWRnmooVrKC/JWhAuVRAABBBBAAAEEEEAAAQQQWF6BO1JbuNNQHDp0SHbs2CFnzpxxSmkHks1o5L6+PufvJi3Gq6++uiC47BVsTqTaBJITUWOZeASmZmflvYFb8p+Xb8jxm3eOCqwtKpDtjTXy2dZ6uYeAcjy0zJuggAYVf3GtW37Z0SNXhu/8QJuIZkte+AG68pyYPFqWK5+uLZGamhqprq6W4mI+IplgEyzbYqNTM3JORylf73EeHmiua3uqKSqQRxprZGdLvWyoZpTysjUWG0YAAQQQQAABBBBAAAEEVoCAE0g+duyYPPPMM05KCpPm4uLFi/N5ke0RxsbFPb+OWH7ppZdk06ZN0tnZSSB5BXSebK7izOycXBy6Jf9x+Yb8d1e/DFgBHA3ePPx+8OZegjfZ3BWWpW6acuWMply53OV8jG3cyuGthaoszJeN1eWiY1Hf6h2UwakZp6xlOTHZUporj1bky6rSEqmoqHDSFhFIXpamTNpGb45OyJudPfKr671yfnDkjvXm5cSkraJUPre2QR5uqHH6BxMCCCCAAAIIIIAAAggggAACyRSIzc3N6XA2Z9IRxprP+Mtf/rJ873vfEzPS2PxdP6bnTk/hzoWsgWQTcDbzk9oimU3FupZL4PLwqPz40g353Y0+6RufXFAMzSH7UEONPL6mXu6rKV+uIrLdLBHoHB2Xn129Kb/u6JVrI7c/gOqeNK/xmrISeXJtgzMyXlOuzMzMyI2+fnn7WqeMT0xIRa5IeX6ek45Ig8elpaVSXl4uhYWFWaK0squhDxnefj+Xso5Sth9yqY4elz7aUC2Pr2mQjRyXVnaHofYIIIAAAggggAACCCCAQBIFFgSS3SOM3R/ec49I1p91BPPzzz/vFMN8SE/zJJsRyc3NzXL06FHZv3+/87G9gwcPyrPPPuv5Mb946pKuqS1mR2/KxNWfyuS1n8vsWLfEimqkcPUnpHDtk5JT0hBPFZk3jQWuDo/KTy53OQFl+wNnOvpva321PN5aL/fXVKRxLShaugmMTE3L6Z5Bef3qTflzz6BMeIw+DntgocHk4eFh6e/vdwLLOTk5kp+f7wSPNZhcUlIiubl8LC/d2n6x5dHj0LHOXucDfV6jlHNiMWktL3FGKT/aVCPVhQWL3STLI4AAAggggAACCCCAAAIIrGCBO3Ik26OO1cYdSDajlvfs2SNtbW1y8uRJOXDggEO4bds22bt3r/Oz5kU+fvy487PXOhMxT8dA8uzYTRk9+20ZO/sPC6uUky8Fd31BSrf8X5JXXJNIdVkmTQWuj4w5H+X7TWev3BgdX1BK/YDZR1ZVyeOtDfKh2grRQA4TAl4CHbfG5OiVbnmzs1f0Z3vKjcXkrooSeaK1wcmBq+lUgqbZ2VmZmpqSyclJ0Z9jsZgTTC4oKCCInOVdUEcpvzMwLL+81iMnbvZLv0cu5coCfdhVJU+sbZDNPOzK8h5B9RBAAAEEEEAAAQQQQACB1AgsGJEcZRM6wlgDy5q2Ql+dXsopHQPJUzd+LyN//H9kuuf0HRSzZXdL/n3PSuU9nyeQs5QdZYm25QQCr96UNzv7pMNKQ1CWnycP1FXK42sb5IHaStH8pUwI6OjjP3UPyhtXbzp5jb1GH+uoUc2//diaVXJvNelS6DXxCego5d909skvrnfLewN35lLWtbWUFcvn7mqUHU21UhfygCK+rTM3AggggAACCCCAAAIIIIBANgvEHUg+dOiQ7NixwxmNvNRTOgaSJ64elZH//r9ldrTrDo7p/FUy3vwXUrzhb6S+vt553Zwp+wR0VPLPrnbLrzp67shrW5qfK/fXVjijSh+oq5LCXPpA9vWA8BpdHxmX1690OWkI7FHsurQ+aFhXUeo8eHi4oZoUBOGkzBEiMOaMUh6RX13vluM3B+7I766Lay5tfYPic3fpGxSVmCKAAAIIIIAAAggggAACCCAQKBB3IHkpPHt6euTEiRNy+fJl381VVlZKS0vLko+KtgtUPHxcam68KrlTvXeUdXJ6Tm5MNEhPxZNSsuZjTp5SpuwVGJiZk9NjM/LnsVm5OTX/DUunwoUxkbWFObKlJFfWF8akgJQX2dsR3q/Z6OycXJiYlT+OzsiVyTmxuoQzV3luTO4rypEHS3JkdT4PGbK+UyxTBQdn5uTc+KxzfLo2ufDYZIpUmxeTrSW5cn9xjlTm8gbFMjUVm0UAAQQQQAABBBBAAAEE0logLQPJOvK4u7tbBgcHRX820/T0tPN7/U9H+D744INSW1u7rMCzvX+S6bP/S/T/9jQ2MSvdQzMyMxeT2jUPSM2WfZLX8MiylpeNp16gb2JKfndzUH7V1S+XRxbmUC7KzZENlSXy6aYa+XB1mZTk8QG01LfI0m1BQ3Qdo+Py885++UP3kNwcn7xj4/k5MWkrK3b6wJbactG82kwILIXA+MysXBgek9/cHJA/9Q6LHqvsqTQvVzZXlcpjq2vl/uqypSgW20AAAQQQQAABBBBAAAEEEMgQgbQMJKvdzMyMjIyMiH7cTz8epZP+/+rVq3LlyhVpaGiQhx56SJqbm5eVenZiUMbe+76M/vl/icxMzJdlZjYmvSMz0jc4KcVFOVJVkivlZSVS1PyIlHzoWclftWVZy83GUy/QNz4pv73RJ29cuSnnBxfmKtUUF5r/Vj/Kt62+SjSnMlPmCgxOTMnxm/3y06vd8nb/sEzOzt5RmdriAnm0qVY+27JK7q4kQJe5rZ0dJe8Zm3COT7+83uP0Wa+pqaRIHmttkE+srpPGksLsqDi1QAABBBBAAAEEEEAAAQQQSFggbQPJJpisweO5uduv4o6Njcm5c+fk7Nmzsnr1ann44Yelrq4u4cona8HZyREZuf57GbrwXzJzq1tm8ipkvHijjM2WyGzHz6Rg6I9SXjAhJYUxyc2JSSy/TApbPi3Fm/6n5NVsSlYxWE+aCmiQ8b+7+uQ/r3TJO/0LA8oFOTlyd1WZPN5aLw811Eglo1PTtBXvLNbs3JxcHhp1Ppz3+64+6Rr94EGSmbsgN0fuqSqTJ50HBtVSTvtmTPuulIJqLmX9KJ/meNdcyhpgtid9c0Jzve9qa5KP1FVKjNQ8K6V7UE8EEEAAAQQQQAABBBBAYIFAWgeS7bZKx4/tmTLOzs46o6c17Yam4NAP6+Xm5kpBzozkjbwjudd/JPkDf5C52en5auUUVUvh2s9J8b1fldzKdXTNLBcYnpyWEzf75SeXb8jZvoUjAPVja+srbweUP8rH1tK6Jww4Dwb65WfXbsq7AyMyOXPn6ONVxYXyseZa+fTqVbKusjSt60PhEDACPeMT8jvXKOX3n+EuAGooKZTPtNTLp1fXSXNZMXgIIIAAAggggAACCCCAAAIrSIBAchIbW4PJOmpaU3LozxpMzsvLk4KCAinKnZK57t/L2Dvfk8muPyzYak5JgxSt+7IUb3hackqbklgiVpWOAremZuRPPQNypL1T3uodEvenr3JjMbmrvEQeX9sgjzTWSG1RQTpWYcWVaWZuTtqHbsnRqzflD139nqOPTbqSJ1obZCvpSlZcH8mmCo/NzMj5gRH5dUeP/KFrQLo9RikX5eXKpupy2dXWKFvrq0WPXUwIIIAAAggggAACCCCAAALZLUAgOQXtq0FkzfGsKTl0VLL+Z6bZ8V6Zuv4LGXv3NZnqObVg67llLVK04W+kaP2XJaeoJgUlY5XpJKAfvjrdMyQ/au+Q0z2DMu0a/pcjIq3lJfLE+wFlHeHKtPQCmudaRx//4nq37+jj+uJCJ4fsp1pWOQ8BmBDIJgEdpfz7G/1OUFnfpNCULvakxyft/59pWSVrGKWcTc1PXRBAAAEEEEAAAQQQQACBBQIEkpepQ8yOdsnE5ddl/OIPZbrv3MKAckWbFN/3dSm66wsSK+CjXMvUREu2WU2NoAEaDSj/qXtwwYfadIxfS3mxPL6mQR5tqpGGkqIlK9dK3dDU7KxcHLzlfDjvRLf36GMdjbmxutzJfbylvlJK8vhY4krtLyul3uPOKOVbTkBZPyzplRPcGZVfVSa725pkW0O15OfoIzEmBBBAAAEEEEAAAQQQQACBbBEgkLzMLTkzcl0m2g/LePthmRm8uDCgXL1BSu5/VgpbH5NYDikOlrmpUr75mdk5eWdgRP7tYof8sXtA9CNY7ml1abE81lrvBJSbS8lNmuwG6R2fdPLD/up6jzP6WAPK9qT5YT+1epUzAnkto4+T3QSsL0MEdJTyf9/odz7Qd65vWDT1iz3V6Uj95jr57JpV7CsZ0q4UEwEEEEAAAQQQQAABBBAIEyCQHCa0RH+fGb4s4+f/RcYv/YfMjlxbsNW82vul9IH/UwpWf2KJSsNmllNgdk7kwuCI/PBCh5zoHpBbUx98oFHL1VRaJJ9dUy8fb6qV1bxGvqim0tHg7w2MyM+udTvB+5seuWCLNRdsTYWTZuQjdZWi/2ZCAAERM0r5zc5e+UNXn+co5fycmNzz/ijljzbUiI5aZkIAAQQQQAABBBBAAAEEEMhMAQLJadZuOip57J3vysSV12V2rPuD0uXkS37DNim5f58UND6cZqWmOKkSuDQ06oxQ1jy9Q5NTCzbTWFIkn265PTqWvKTxtYCOqPxtZ5/8uqPXGX087TH6uLG0yMn5+vFmfOPTZe6VKNA7djuf+K87NZfykEzrEzFrqikqkI811cpjrQ3SVkE+8ZXYT6gzAggggAACCCCAAAIIZLYAgeR0bL/ZGZnuPyej73xXJq/9TOYmBudLGcsrkYLmj0nx5v9d8us+nI6lp0wpELgyPCqH2zvldzf6pX9icsEW6ksK5ZOr6+STq/nYWxD9xMysvNs/LD+/3uOMPu72GH1cmpcnm2vL5cm1DfJAXRWjJ1PQl1lldgvoKOULA7dERylrLuXOW+N3VDg3FpP1laXyxXVN8nBDDaP8s7tLUDsEEEAAAQQQQAABBBDIIgECyWncmHMzEzLdc0rG3vmOTF7/tcxNj30QUC6odHInF2/8muRVb0jjWlC0ZApcGxmTn1y6IW929kjf+MIRyquKC+XjzbVODt91laXJ3GxGr0vTVejo42OdOvp42HOkJOlCMrqJKXyaCmje8T/oKGXNpdw/LJpKxp6qC/Nle2OtkzpGg8tMCCCAAAIIIIAAAggggAAC6StAIDl922a+ZHNTt2Sq6w+3A8qdvxWZ++AjbDnFq6Sw7QtSvOFvJLd8bQbUhiImQ6Dj1rj815Uu58Nw9sha/cjVjqZa+XRLndxdWZaMzWXcOsZmZuTd/hH55XXNfTzoOfq4LD9XPlxXKY+36ujjSsnPIXdrxjU0Bc4IAX0b4OKgjlLucQLLevyyp5yYyF0VpfLFtiZ5pLFGyvLzMqJuFBIBBBBAAAEEEEAAAQQQWEkCBJIzqLU1xcVU55sy9u4/yWTX8QUlzyltlqK7/0KK1/+F5JQ2ZVCtKOpZLbdFAAAgAElEQVRiBLpGx+Xo1Zvy82vdcmN0YsGqaosK5JHGWvlsyyrZUL0yAspdoxPym85e+c2NXucjel55WptLi2Vna72Tq7W5tGgx/CyLAAJxCugoZU158evrmkt5WCY98pNXFubLIw01TooZ/VAfEwIIIIAAAggggAACCCCAQHoIEEhOj3aIqxSz4z0yefXnMn7+n2Wq588Lls2tWCvFG74ihXd9QXKK6+JaLzNnroCOSv75tR4nqNxx64MUKFojfXX8o4018tiaetlYXZ65lfQp+ej0jLzdP+y8Pv8n39HHefLgqkp5orXBGYWsOVqZEEBg+QScUcpDt+TNjt73RykvPG6ZkrWWl8iX2ppke1ONVBTkL1+B2TICCCCAAAIIIIAAAggggIAQSM7gTjA7ekPGL/+nTFz4N5nuf2dhQLnybinZ9D+lsPVxiRVkX/Awg5stpUXX0X6a7uL1K11ydWRhYKaqMF+21VfL4631sqmmIqXlWIqV3xgdd/Iea/5jHX08Mzd3x2ZXlxU7qSs01UdjSeFSFIttIIBAnAJ9ZpRyR4+c7R2WCY9RyhpEfqihWj63tiErH4jFScbsCCCAAAIIIIAAAggggMCyCBBIXhb25G50ZuS6TFz8dxlvPyIzQ+0LVp5Xc58U379PCld/UmJ5vMafXPn0XdvAxJQTZP2PSzfk0vDogoJqQGZrfZUTYL2/plxiGTQ699bUjJzrH3JGMf6pZ1B6xham89CKVhTkyUdWVTmjjz9UW5FR9UvfHkXJEEi9gI5Sbn9/lPJ/O7mUvUcprykrll1tTfJwQ430T07KsY5e6R6blJL8HNlcUyFbVlUxejn1zcUWEEAAAQQQQAABBBBAYAUKEEjOokafGbos4+dfc0Ypz45c/6BmsVzJX/WglH74/5D8xu0iMT4qlkXNHliVoclp+X1Xn/y4/YacHxxZMG95/u10D4+vbZQP11akdboHZ/RxR6/8RkcfD47IrMfoYw0uPbG2UR5tqpH6YkYfr5Q+Tj2zU+D2KOUBeVNHKfcPyfj07B0VzYnFRM9m067jQV5OTB5trJH/7b61sqqEh6fZ2TuoFQIIIIAAAggggAACCCyXAIHk5ZJP4XZnBs/L2DvflYkrR2V2rHt+S7HcIslvelhKNu+V/PqtKSwBq043gZGpaecDV4fbO+Wd/oUB5bL8PPlwXYUzQvmBukrJz0mPBw1aZn3NXT+c5zf6uNKMrl6ro6szP11HuvUbyoPAcgtMWqOUr/uMUnaXs6EwX/7HXfXyuXWrJS8vb7mrwPYRQAABBBBAAAEEEEAAgawRIJCcNU1pVWR2Wqb7zsroO9+VyWu/kLnJwfkZcgrKpWD1J6X4vq9L3v/P3nvHxnWebZ/XnOmF0zgccoZNJCVSxUWR3OTeHTuSneY4xVHyfu8XG4sPiLEfsDD2r/1n8S2CXSzg7C72c7zIm9iOE8dx4kSyEzuy414l2bIqxd6GndP7nDOL+xnOkEORMiW2meF9A4Qk6pyn/J7D4TnXuZ/rrr6iUgnwvBYhEM/IQpR9pceH0zOhoiPMWo0QY+9pcgtrCL16YwRlyj4m6wrhfbxI9jGVyaMCXF/fUod9tU64jDpeaybABDYBAcpSPkZZyqNTODMTQnyRLGXCYJJUuNluwHdbauF2u1lM3gTXBk+RCTABJsAEmAATYAJMgAkwgfUhUCQk9/X14YMPPsCjjz6K48eP4+mnny6M4pprrsHPfvazolElEgn88pe/RE9Pj/i+0WjEE088gZaWFhw+fBiHDh0S3z9w4AD279+/4hnFYjGcPHkSJ06cQFNTE/bt2webzbbidiu5gaycQGbyC5GhnPK9h2wmMScoG5yiGJ+h/fvQODoqGQPPbQEB8iI9NR3Cyz0j+HJq7iWD+DnWqEUxPvIYJusLk0a95vzCqYwQtkk8/mIqACoauDAqrVjgmkPlDphAhRKgLGXygH+ucxATsQt90lWKgnatgm/WO3DVliZYreyVXqGXAk+LCTABJsAEmAATYALrSmAqkcLZ6TACqZSoybHNbobXbFzXMXBnTGCjCRSE5EAggF/84hdobW0VgjEJyUeOHMHPf/5zGAyL+wzmheS7774be/bsKcyFBGkSkqkdOuapp57CwYMHhcC8kmAh+fLpZdMRpMc/zQnKox8B2Tm/SclUB0PLfhi2fgdq65bL74TPLDsCGUXBWX8Yf+oewfHJILLzvEYNGgnbHVW4t6kOe2psIAuM1YwsgNFoQghCH41Oi+zjhdbH5IG6ZTb7+IZaB5wGzj5ezTXgtphAuRLoCUbxwvkhfDI2c8EUlHQayaAfVsi4d8dWPLRrK7xV5nKdKo+bCTABJsAEmAATYAJMYIMJyEoWH4/P4LdnB4sKQtea9PhOmxcPbPFs8Ai5eyawfgQKQvLLL78Mu92O3t7eFQvJJCJT5LOQn3nmGezdu7dIbL6cKbKQfDnUis9RkgGkfe8jcf5FpCaOFv2n2tIoxGQSlSVL/co74xbKhoCShRByX+oawdGJGWToG7NBFhftdovwUN7rtos3rysJKgCYyz4m7+MAZhLpC5pz6LW4rs6JexrdQszmYAJMgAnMJxCXZbwxOI5nzw6CdljMj0w0ioR/Giq1BK3ZgnpXNb7R1oC7Gmvg0PPLKL6SmAATYAJMgAkwASbABC6NQFcggt91Dom6Qwujw2rEo+0N+Jqn5tIa5aOZQJkSEEIyCb9er1dM4dixYwUheb61xeOPP36BELzQ2qKtrU1kMD/33HPweDxFQvL8f18uKxaSL5fchecp8Smkht5EoudlpKdOFh2gsbXC2PFD6JruhWTkD8PVo14eLfWFokJQ/mR8pkigoSJ8W21m3Ntci+vcDtj0yxeUSZcW2cdjuezj7kAEc1J1jotGUqHFasbXm+twXa2dBZ/yuFx4lExgwwiEU2l86pvEWwNjmIgnoZdUqFEpQCyK8/4QRmVAazRDYzRBpdGg3mLEQy0e3N5Qsy6WPRsGhjtmAkyACTABJsAEmAATWFUCn4z78cypPlA9n4Xh0kq4z23FA231bL26qtS5sVIloOrt7c3O90WeLyT7fD4hBi9lc0FCMonGDz/8sLC/IL9ksrmgNlhILtUlLx6XEhtDsv/vSPS+goz/fLGg7OiAcee/QVd/OyQ9e1GXx4qu3igHwjH8uWcEH45OFxW10kgSWq0m3NNUi+vrHHDqdaAifpPxJNJKFk6DtiACF2UfTwYwk7ww+5jsKm6oc+LuBjfaHZbVmwC3xASYQMUTUBQFZM01Pj6OdDoNSZJEcb2QDBzzR3E0lMBYOguVNFc8tLnKhO9urcdN3mro5n2/4mHxBJkAE2ACTIAJMAEmwAQuiwA9E//3U32g4s8LwyoBt9p0+HqDC7W1taJ2GAcTqGQCql/84hfZfLG8/EQXFscjz+Nnn31WFNIj+4ulgiwsSEDOB1tblM+lI0eGkeh5Bcn+VyGH+osF5epdMF3xGHTeW6DS8Idi+azq6ox0KBLHX3t9eN83jUg6U2hUrVKJDL86kwGUxUxCMoVZo0GHwyKKDnT6w+gm7+MFQ9FKKrTZLLiPsptrHbCt0C5jdWbKrTABJlCOBEhMjkajCIfDoL/nxWS9Xg+/ArwzFsB7vukLMkjabGb8sKMR19U6oSrHifOYmQATYAJMgAkwASbABNaFwHu+Kfy/J3tBiVILQ5VJY5taxkPNblzd3CAKPdP9KAcTqFQCBY9kmiBlHuczkudPeH5GMhXgowzmJ598skhUnl94j87NF+qj7//qV7/CY489dlERejmA2dpiOZRWdgyJyImuPyIx8DqUqG+uMUkLrXsPTLv+M7SefVCp1CvriM8uOwK+aAKH+0fxzsgUgotkFhdNKJtFVsn5lqrUc9dKtUGHGz3Vwqt0q42zj8vuIuABM4ESJiDLsshKpqKharVaZCbnb+Lphdhr/WOiuOf8TBKy1NnhsOKR9gbsdvHOmxJeXh4aE2ACTIAJMAEmwAQ2hAAlRz13bhBfTAUX7T8djSDpn8a2ahsO7tmJG1saxb0oBxOoVAJLCskkHuc9kik1n7KRW1paxBbSp556CgcPHhTZx2Rnkc9ovuaaa4S/MgVlJx89mivmtpi/8uUAZSH5cqhdzjlZyIFuxDt/h+TQmyA/5XyoNCZo6/bBuPOn0NVeczmN8zllToB8oV4fGMdbw5OYXmRrT356ciIOOZWC2VqFdqdNeB9f43agSqcpcwI8fCbABMqRgJzNit0Th/vH8OmYH6HUnNUOFRXd7bLjO1vrsdPJBT7LcX15zEyACTABJsAEmAATWG0CZ2dF5C9JRM5mgawClUpCVqWCBllk4zEEp6eRlTPQmExoqa3B96/YhjubaiGpeM/baq8Ht1caBIqE5OUMiTKMqTgf2VaQL/J6BgvJ60kbgJJGZuY0Yp0vIDX8DrKpUGEAkt4OXf1toiifxnXVOg+MuysFAoPhGF7sGhYZyouFPp3ETj3w0PYW7Glp4u09pbBoPAYmwASQkhV0BiIiQ5kqb5PHez4sWrWwuniw1cO7JvhaYQJMgAkwASbABJjAJiZwZiaMZ88N4tR0LhOZ7Bhvr7XjBqsGsWAQUlZBLCPjnTE/3h4PQNIZRKHnGrtV1BP6xpY6UD0gDiZQaQQuWUh+/vnncdNNN4ns5PUOFpLXm3iuv2wmjszk54iToOx7H1k554VLIRlroGu6F8at34XGuX1jBsi9bgiBhKwIIebXZ4o9tfOD2WaQsL/aiPYaJ1wuFxcd2JBV4k7XkoCS9CM19KawA8oEugG1DlrXbhjbfwBdw21r2TW3vQoESEA+PRPC4b4xfDEZQIayTGbDrtfiZo8L32ipQ6OFawOsAm5uggkwASbABJgAE2ACZUOA7hF/e3YAJCZT0L3h15tq8c1WL3RQEAwGQfoUWaopUOHYTBh/HpxEMCtB0mhh0KhxrduBh7fWo9VmLpt580CZwHIIXLKQvJxG1+oYFpLXiuzy2lVSYaTHPkHi/AtIjX2c29oxG5LZC0PrARhaHoTa1rq8BvmosifwydgMnjndh7HY3MsFmpRGBew1qfGgywi7zYbq6mpYLOyJXPYLzhOYI6BkkOg7hMjR/w3ZVO4Gs/B5aN8B41X/Babmu5hYGRCgIqKfTwbx2sAYTi7wvnMZ9biroQb3NtWi1qQvg9nwEJkAE2ACTIAJMAEmwARWQuDUdAi/OTuAc/7cPT5lFd/fXIeHWj0waXLex1TgOZVKIZPJFOpzdIbj+F2Xr3AeHddut+DR7U3YU2NfyZD4XCZQUgRYSC6p5SiPwYgsvJF3ET//R2QmjxcNWl3VDMPW78Cw5X5IlobymBCP8rIJkMfokcEJ/KVnBP7ZCrZaFbDVoMbtVg1aLEZRtdbhcMBs5jexlw2aTyw5AnJoALHTzyDR/fIFY8uqjUDTt2Da/T/yC5SSW7mlB0RFRD+b8OMfA+NFDwB0Rp3ZgK831+LOhho49bxFsYyWlYfKBJgAE2ACTIAJMIFlEaA0OfJC/u25AZz3R8Q5VCx+/xYPDrR4YNBIX9nOQDiGP5wfxnu+OfvHeosR32mrF/eRVOiZgwmUOwEWkst9BTdw/Ep8EqmhI4h3/RmZmVPFgrKtFYb2H8DQdC8kk3sDR8ldrzUBehvr8wfw5aAP0XgcdrUKLp0aWq0WJpNJCMgkJlPRTg4mUO4Esumo8I5P9h1GcvAI6MXaYhFz3o7M9v8Kj6de/BxwlA8BKiL64eg0/jk0gd5gtGjg9CDwYIsHt3pdXDi0fJaUR8oEmAATYAJMgAkwgYsSULJZfDEVxLNnB9EdzInINUa9EJD3t9RBJ321iJzvwJ9I4ZVeH17u8RX6dOi1uKvRjf1b6kA73jiYQDkTYCG5nFevRMauREeR7H8Nid6/IhPoKhqVxtEO446fQt9wB1R63s5RIku26sMgMTkSiWB6ehrpdFoU1tNoNKIgJ4loJCKTsMzBBMqRAInF6YmjSA29hdTox1BiYxedBrn+hNTNiHoegXfXfXBUu8XPA0d5EZiIJ/H2yCTeHp4CFRedH1usJpFZckNdNYzLyE4pr5nzaJkAE2ACTIAJMAEmsHkIyEoWxyYDeO7cIPpCuSQCt1Ev/JAf2FJ3WVnEGUXBB6PT+M3ZQUzGczaQerWEvW4Hvretnos6b57LqyJnykJyRS7rxkxKjgwh0fMKkn2vQg4PzA1CpYa2+goYd/4UuvpbodJwdt7GrNDa9kqFBkhETiQSkGUZKpVKiGd6vZ5F5LVFz62vAQElNo6U710kh95EeuJzZFOhZfeSlrOYCsqIyGbUbrsJtV87CEvD9cs+nw8sLQKjsYSw8Hl3ZAr09/mx1WbB99sbcI3bcVkPGaU1Ux4NE2ACTIAJMAEmwAQ2F4G0ouDoRADPnxsE2VJQUF2Mb7fV4/7mWkiqlVlRnJ4OCauMfNE+ap/uH3/U0Yhrax2bCzbPtmIIsJBcMUtZOhORQ/1IdL2IRP/rUGKjhYGp1AZo3Hth2nEQOs+NgMQZeqWzajwSJrDJCSgyMuEBpIbeRGr4X8hMn0JWSS8KRTJUQ+veA+jsSE9+DiXYXTguCwmhmIKJQAq0A85qkuBweWHdegD6rd+Cxta2yUGX7/SHI3FRkO/D0RlMzWaW0Gw0koRdzip8b1sDrnbZyneCPHImwASYABNgAkyACWwiAilZwSfjM3ihcwhDkbiYucdkwHe31uO+5tpVI0Ftv9g1jLeHJwttes1GfKvNizsba6C/BNuMVRsUN8QEVkCAheQVwONTL0Igq0AOdCHe+QKSQ0egJGbmBGWdFTrPPhg7fgRt7bWMkQkwASawIQSymTgyM2eRGn4LqeF3kJknCBcPSAXJXAdd3Q3Q1V0Hbc1eSFWN4pBkaAT+nrcRm+yEnJWQMrQgqXYiO30Mmol3YMiMwGKQoNOooLa2wNjxQ+ibvw7J6NqQOXOnKyNA/nl9oRhe6x/Dx2MzCKbmXjZQAZbdLruwvNjhrFpZR3w2E2ACTIAJMAEmwASYwJoRSMoKPhqbxu/PD2NkVkQmcffhbfW4p3H1azxRUee/9Y3ipe4R0P0khV2vxZ0NbuHBTFYaHEygXAiUpJAci8UQCAQuYJhMJtHb24uenh54vV587WtfE0W8OEqYgJKGEjgLufclyOMfAOmccT2FSu+EVHcz1M0PQXJeWcKT4KExASZQKQSyqSCyMycgj74LZfJTZJfyO5Z0UFmaILmugeTaA8m5CypDzaIYyM6F/MGj0ZynGnmEkye4PjMB3dhr0Pvfgzoza40haSE5r4B66w+hrr0ZUKkrBe2mmkdayaI3HMMbIzP4fCaMeEYuzN+sUWOPy4r7G1xosRg2FReeLBNgAkyACTABJsAESp1AgjKRJ4P4y8AExuMpMVyPSY9vNtXg1rq1s5vIZLM4OhXC73vHMDHbr1aScJXDjG82u7HVyhagpX7t8PhmtbwsGZuWWExNTeHYsWMYGJjns7tgjCQgNzQ0iCJeHKVPQKUkoY93omrmCAzRk1DN2zIuaxyIWa9F1H4bUobm0p8Mj5AJMIGyIqDO+GGMnIQhfAz6WCfU8twLrfkTUSQjUoYmJE07kDRvF9nFitq8rLlmMhnE43HhE07+4IWCkzoJplQ/rNOHYYx8CSD3K1dRWxC3XI2I424kTduW1QcfVHoEUllgIKngs5iMnqSCzLw7Koukwi6jhGvMarg1K/PXK72Z84iYABNgAkyACTABJlB+BJJZ4HRcxjthGQE5d+NWo1HhlioNrjZK6zKhoZSCN8My+pJKoT+PVoU7qjToMKzPGNZlotxJxRIoyYxkok3Zx5OTkwgGg8hr3alUCj6fT3x5PB5cd911qK1dPe+ail3lEpqYkgohPfqxsLxIj39SNDK12Qt9y37oWw9AY9taQqPmoTABJlBWBMhaJzKE1NBbSA6/hczUSWTlXLXkhSHpHdDW7BY2O/Sltm+DSn35W8sURRG/s/Jicr4/JRlAavhtxM+/IMaTD8nsgaFlPwxt34Ta2lpWmHmwcwQiaRknpgJ4tX8MX04Fi9C4jHrc0VAjtkl6zZyhzNcNE2ACTIAJMAEmwAQ2gkA0LePtkUlhL5Gvd9FUZcIj2xpwW/362s6NRBJ4qXsYR4YmCig8ZgMeavXgrgY3jBretbgR1wj3uTwCJSsk04M4ZXeFw2GR4UVB4nJfX5+wtyAB+dprrxUWFxzlR4A8k5Mj7yDR9UdkJr8omoC6qgn6tm/DsOUBqGd9SMtvhjxiJsAE1pNAVk5A9nciOfyvXLE8//klu5eMbmjrri+IxxrrlnUbqhz1IdnzVyR6X4EcHiz0S0X4DB0/gr75PkgG57qNhztaXQLkmUyVv/8xMIazM+GixuvMBtzXVIvb612oYR+81QXPrTEBJsAEmAATYAJM4CIEIukM3hqexJ+6hzGTyOlLzVYTvr+tAbd411dEzg8zlEqLuht/7B4BFf6jsOm0QtQ+0OoRhf84mEApEihZIZlgUWaXLM/5DpKwfPr0aZw8eVLYWtxwww1wOvmBuxQvrOWOSYlPIDn4TyS6/4zMzJmi09S2VhjbH4G+6V5IprrlNsnHMQEmsEkIZGmHw9QXSA69iZTvQyiR4cVnrpKgttRD5705Jx7X7IZk8mwoJTnYjdiZ3yI5+AZoHiLUemhdV8O06z9B570VULEdwoYu0go6n0mm8NHoDP45OIHuYLGVSoPFKIqq3ORxwaHXrqAXPpUJMAEmwASYABNgAkzgqwiEUhmR+fvnnhEEkjkRucVqxg86GnFj3cbqSbKSxcfjM/jt2UH4onExNq2kwlUuO37Q3oDtDi7g/FXry/+//gRKWkheiIOK8JGIfOLECTQ1NWHfvn2w2WzrT417XHUCCmXp9b+KRM/fkAl2z2tfBY19Gwzbfwx9052Q9Bv7Qb/qE+cGmQATuCQCSnwKqdEPhXicHj+KbHJm0fPJnkJta4POe5MQjzXOXSWX6UtZ1OmJ44if+TVSvg8K85D0dmi9t8LY8QMhenOUL4HJeBLvjkyJDJiBcKxoIlusJnyrrR7X1zpg0WrKd5I8cibABJgAE2ACTIAJlCiBYDKNN4bG8ZceH0hQpmi1mfHD9kbcsMEi8nxknf4wnjs3iC/mWaSV4jhLdJl5WOtMgIXkdQbO3V2cgBweQqLnz0j2v1a07Vul1kFTfQWMHT+Crv42qLTLK4DFvJkAEyh3AlnIkRGkhsiy4k2kp75ENpN7W78wVFqLEIx13huhq70Oakc7VJrSr35MVj+p4bcQP/8iMtOnCtMi33hD64PQtz4E9Trab5T7FVOK4x+LJfDm0CTeGZkqZJvQOCnnfJu9Cg9vrccetx16NRdYKcX14zExASbABJgAE2AC5UfAn0wLu7G/9o6CrC0o2khE7mjE9bWll6Dmiybwp+4RvDE4XoBdZ9Jjf4sH9zbVwsS+yeV3EVboiFlIrtCFLfdpyaE+JM7/AYmBN6DExgrTIVFIV7sXho4fQuu5ESpJV+5T5fEzASawgAAVxpMD3aJQHhXMy/jPLcmIiuVp3Huh89yYK5Zna4VKVZ5inBwZFjY/ib5DRTYdlFlt2nEQ+qb7oNLzLpxy/oEZicTx94FxfDA6DcpWzodGUmGnw4qHt9XjapcNEtualPMy89iZABNgAkyACTCBDSYwk0iJIsh/6xtFPJOzS91qs+BHHY24ttaxwaNbuvtwOiPE7xfPDyMx65ts1WmEj/NDrV4u3FyyK7e5BsZC8uZa7/KabVaBHOhEvPMFJAffgjJvC7tKZ4W27gYYO34IXd31uXkpaZAART6jKol9J8trsXm0m51ANh0W2cYkHKd87xftSFjIRjLVQuvZB13dDdC690JtaagofHKgC7Ezv0Zy6AiyqZy/Lll1aGv2wLjr36Dz3lJR891sk1GywEA4Kh5uPh7zI5BMFRBQhW4Skr/V5sUup3WzoeH5MgEmwASYABNgAkxgxQSmEykc6hsVX8lZMbbdbsGj2xuxp6Z0ReT8xOVsFp9NBPDbswMYmrVGo6SDK6ttwjd5J98jrvga4QZWRoCF5JXx47PXgQCJw5mpU0icfwHJkXeRTc8VLpIMTpGBmM0kIAd7kc3EIBmqod9yP4ztPxD/x8EEmEBpElAS00iPfYzk0FtIj38K8j9eNESxvEboGm4TL4401VdBMm5MdeX1Ikn2HenxzxA7+x9Ij35c6JYysHUNt8PY/n1oXFet13C4nzUgkFYUdAejeLVvFJ+N+xGdzZahrsgzmbJl9m/xoMNhWYPeuUkmwASYABNgAkyACVQeAdrxRVYW9MKe7rUotjsseLSjCbtr7GU14fOBCH7XOYRjE/7CuFusJvygvRE3eqrLai482MoiwEJyZa1nRc8mm44hPXFMCMpUmCqr5CquLhqSBrotB2C+5n+GRs+VTiv6wuDJlRUBOToq/IAp8zg9dQLZdHTR8YtiefZ26OpvzYnHju1Q6TbfzzKJ7anBfyLe9UdkZs4WWEnkn9z2TRhbH4JU1VRW1wAPtpgAbVs8OxMSDzzHJwJIzT700FEOvVY8KNzXXItWK9cG4GuHCTABJsAEmAATYAJLEZiIJ0VRvdf6x0BZvRQ7HFX48fYmXOUqT3s4qrNBvsn/GJjzTa416fGNLXW4t7EWFh0XbOafiPUnwELy+jPnHldIQEmFkB79EPHO34ssxqVCtu6Cesf/AEfrbdBo+AN2hdj5dCZwWQTohY8c7BHiMWUeZ2bOALM3dgsbpGJ5WtdVoqCmtu46kDcw29TkKIlCpF0vIdF3GEpstIBObdsK086fQt9076YU2i/roizRk6JpGV9OB0WG8ompIHKPP7moMepxe30N7mysQaPFWKIz4GExASbABJgAE2ACTGBjCJDg+vKs4Jq/hyILiIPbm3BFdXnbhZFv8hsD43ixaxix2R1sVVoNbvJW49KXJdsAACAASURBVJutXjTwveHGXHSbuFcWkjfx4pf71ClTL372t4idembRqSRkHUKarbC0fh2eHXdB52Cbi3Jfcx5/eRCgLOPM9Ckkh95Eyvce5FD/kgMnexpt7XXQ1d+S8zuuai6PSW7EKLOKKDwYO/MfSA29CbK/oFBpjNC698C446fQeW/eiJFxn6tIIJTKiC2Mfx8Yw5mZcFHLdSYD7mly49Z6Fzwmwyr2yk0xASbABJgAE2ACTKA8CYxGc1m7rw/OZe1SrYmf7GiqGD9hyrA+NhHAs2cH0D/rm0zFmWmeVECw3MXy8rzyNu+oWUjevGtfETNP9L6CyEf/C7LKXLGi/MRiSQVTIRkqFeCqtsPquRI6KtDluVFsk4fEWcoVcRHwJEqCgJKYETsEhN/x2CdQ4hNLi8emWlEwjr60NVeDiudxLJ8ACfXkLR07+2zRrgwS5XUNd8LY/gg01Vcsv0E+siQJ+JMpfDQ2g38OTqArMFcbgAZLWckPbKnDvrpquIy6khw/D4oJVDKBoUgcR4YmxMuelKzAazbgjgYXrqt1VvK0eW5MgAkwgZIj4Ism8FLXMP45NPfscWW1FT/d0YwOR+XZ4nUHI3ihcwifjs/5Jm+xmvD9bQ242VvZNWRK7uLbxAMSQvIzzzyDo0ePwmg04oknnkBLS0sBCf0fxc9+9rOLYkokEnjuuefw8MMPw2634/Dhwzh06JA458CBA9i/f/+KMcdiMZw8eRInTpxAU1MT9u3bB5utPL1uVgyDGxAE0qMfIXL8fy/yDs2jCcUUTAYz0GoAh0UDi0ESorJKbYDa3gpd3Y3QevZBW30lbwnn64kJXAYBJTaG5PDbs37HXyCbKs6eLDSZL5bXeJfImNU6d0Kl58/uy0BedIoSn0Ry4HUkul9Cxn++8H9qSz0MW78NQ8uDkCwNK+2Gz99gAlOJJN4bmcabQxOFDJT8kJqtJjzU4sH1dU7YdNoNHil3zwQ2BwEqfvT8uUEcnwwUTbjGoMO327w40OrdHCB4lkyACTCBDSYwEonjj10jeHM4JyKrAOGFTCLyNnvlFiueiCXxcs+IqK+RD7dRj/uba3FvUy1ser4n3OBLs+K7Vx07dizr8/mE0Evi7+joaEE0pn8fOXLkAnF5MSokOPf29uLJJ5+E3+8XbZH4TALzU089hYMHDxYJ1JdDloXky6FW2ecoqSAS3X9B7OSvkE3NvZVLqV2Y1rQjFs/AmDiPKtUMzAYJEv12mR8qNdQWL7R1lKm8D9qaPZBM7sqGxrNjApdLQMlADvUhmfc7nj4NZOVFWxPF8hxULO8O6Lw3QWPfJiwYOFafgBweQOL8i0j0vVqUCa62b4Np53+CvvleqDSm1e+YW1xXAuT999bwJN4dmcJwJGdrkn9oarNZhIB1Ta0DJo16XcfFnTGBzURAyWbxxuA4/p+TvYva/e9xmPHv2xvR7OLM5M10XfBcmQATWH8CtDOEPIPfHp4UnZPNw9dcNhzc0QS6L6r0iKQzIgubsrHJFo3CrFWL3WrfavOiuYrv/Sv9GtjI+RVZW8wXkvv6+vDss88KEZkyjC8Wx48fF+LxsWPH8Nhjj+H9998Xh+ezkElk3rt3L/bs2bOiubKQvCJ8FXtyNqsgMtmN6a5/IRWbgaxxImVsgcpUJ7LsDeokTMluaENfIDP2ycX9Wo0uaGuvha5uX67YF/u1Vux1wxNbHoFsJiYK5JFlRWrkHcjB3iVPlLRV0FCxvIbbhXistm6ZzQ1YXl981AoIKLJYp9iZXyM1/C9k5aRoLOeffA2MO38qbH04yp+ALxrH6wMTeM83BapOng+tpMIOhxXfbPNgd40dOkkq/8nyDJhAiRGgB/fDfaN4vnNo0ZFZlDR2mzW4r6MFV9TXQcs/hyW2gjwcJsAEKoHAYDiGF88P4x3flJiORlJhT40DP97ehBbr5hFQ6eUm7Y559twgeoPR3L0/IHyhyTeZsrM5mMBaEBBCMmUN//KXv8TOnTsL4u98awrq+PHHH19UCCbB+YMPPhDn/epXvxJC8ksvvQSPx1MkJM//9+VOhIXkyyVX+edls1mEw2FMTk4inU5DkiRoNBrodDqYTCaYzWbo9XooqRAy06eRHvtI2GJk/J3IKulFAal0VuEzqvPeCJ3nZmgcHZUPkmfIBAAoyQDSE0eFZUVq9GMosdEluRSK5ZF4XHstJDNv6d3Ii0hJhZEe/RCJzueRGj9aGIpkqIau6S4Ytz0CjXPnRg6R+14lAvQQRYIW+Sj7k3O/x4watXhwIMuLK1028UDBwQSYwMoJRNMyjk7M4JXe0Qt8y/OtZ2IxpAIzkPR6uGtqcEVtNXa7bOJnssHCu3JWvgrcAhNgApudQH8ohj90DeF937RAQS/Sr611CuF0s2bhkoj8wvkhfDw2U7g8iMUj2xpwi9cl7D05mMBqElgyI5myiPPiL2UckzhMthXzs5Pn+yLToFhIXs2l4bYulQCJyclkEvTCIZPJFMRkg8EgRGTVgk9QytiTgz1I+T5EeuxDpKdPI5sKLdotZfXRNvFcsb6bhcCs0hgudYh8PBMoWQJKbAIp33tIDb+J9MRxKMngkmOl4ni6+tvEl7ZmN0hM5igtArSeyf7XkOh+GZlgd2FwaksDDFu/C0Prg5DMntIaNI/mkglklCx6ghEc7h/DZxN+RGa3NlJDVVoN9rodeGBLbcVULL9kQHwCE1gFApTx1ROMCgH50/EZxDOLWzpRV+lIGEn/FNQGI7RWGzT6nHhMz/DVRr0QlXfX2LDLaUWNUb8Ko+MmmAATYAKbh0BfKIrfnx/Ch6M5wVSnlnB9rRM/7GgUhYg3c5Bv8p97RsQ9YT6oIPN9TbX4enMdHOybvJkvj1Wfe5GQHAgEisTgvB3F/O/PF5IXZi3T6Nra2tDe3i6yQdnaYtXXixtcJgESlcWN+7Jfv2UhR0eRGnlPZCqnJ4+DClktGpIGVMxKW3ej2L6vdX8Nkp6FtGUuDR9WKgSyMuTwIFLC7/hNZKZOLZmdDyqWV9UEHRXLI/GYiuVpzaUyEx7HRQjIoX4kOn+PxMBrUOK57X8kaWgc7TDu+nfom+4F+VlzlDeBpKzgnD+MV/tHcWwiAPp3Phx6HfbVOXFPk7uiC8+U9wry6EuVwGg0gdcHx/HOyBQm51nJCIPkBfeYFihwZ+LIxGMYy6oR1xmFoLxYUAad12IUwvLVLjs67BYujlSqFwGPiwkwgZIgsDDr1qCWsM9TjR+0N8Br3twicn6ByH7pzeFJ4ZscmN2tRrUzbqhz4ttb67GFfZNL4lquhEGoDh06lPV6vcK2gjKPqbjez3/+c/FnvvDe/Ixk8j8mK4uF2cnzxWYqupdvh7KW85nKX+W1/FVA2driqwjx/68WASUxhfTYZ0iNfoj0+KdCcFsqJGON8FPWeW6Cru563tq/WovA7aw6gSw94Po7kRp6E6nht4syVRd2RuIiiY26xruhq79VFMuDiot4rfqirEeDShrpqZOIk3/yyDvIKrmCHFSAT1d7HYw7fwJt3Q3rMRLuY40JxDIyTk4FRTbKiakgKJMyH5T9eIu3Gnc2uvlBYo3XgZsvfwJkF/Ph6LQQkfO+kzQrs1aDK6utuKbGhnAsjtMT00hlZDg1KmwzSNhi1MFoMkHW6jGmSBhIyDjrD6M/HEM0nfvsXSzIkoYe8MnfnGww2mxmLpxZ/pcRz4AJMIFVItBN1g2dQ2JXCAV9Zt7kqcYj7Q3wmHiX8HzMShbiHvDZcwNFNkzbHVV4dHuTeIHJwQRWSkBkJJONxdGjR0VhMiqu19LSgrxvck9PT9H3STB+6qmncPDgQXFcPhZmLefbpP9fyl/5UgfPQvKlEuPjV4NAzlf5FNK+D4SwnAl0AdnFtzWqdDZoa66G1pPLVtbYtq7GELgNJrA0ASUNOTI0e11moba1QmMj0TdnhkUWFenJz3Pi8eiHUKK+JdtSaaugpWJ5lHnsvRnqqkYmX0EElFQQad97iJ97QVwT+ZCMLpGZbNj2PfaCr5D1purdVHzlH/1jODVTbNlUZzLgzoYa3FbvQv0m3wZaIcvN01hFAmRbcXI6hL/2+sSDeD7UKhVarGZ8Y0sdrqtzwqbTIJVKYXp6WhQcp51warW6UJ/DYrEU6nPISlYUxjw3E8a5QFjsHhgKx5FS5nYOLJwCWdN0OKpwdY0NV1Vb0Vhl4gKaq7jO3BQTYALlQ6ArGMHvOodwdNwvBk0v9Mj393vb6uFmi6AlF3KhlzQdSPYfD2+rx231NaDfaxxM4FIJTMWT4gVFkbXFchohgZksLci2grxn1zNYSF5P2tzXYgRyvsrdSI28LwpapWdOI5vOVUhdGJTtRxmdQlSuv00UuFJJGgbLBFaNgBwaQOz0/4dEz5+BbO6BVKU2QuPeC517DzL+s0iPH4WSzN14LXqdGpwiK1VkHtddB8qw56hsAkp0DIm+Q0j0/AVyqK8wWXpxQGKyoeVBSCZ3ZUPYJLOjbY2fjM2IrMrzgUjRrElEvq/JjZs8LtSa2N5kk1wSPM0lCFDufn+IfJB9+GjUj1hmLnu4zmzA3Q01uLXedcH2aarJEYlERAJOXkzWarXiGYm+FrNYI+uZkUhcCMriayaM0VgCc/sHLhwkeVtS8cyrXTaREe0xG7mQJl/NTIAJVDwBund5/tygeDlOYdFqcHt9Db67tR7k/8txcQL0EvPP3T4c7p8rnF5t0Am7swea6+A0MEO+hpZHYCaZwt8HxvG33lGxw+qSheTnn38eN910U1E28vK6XvlRLCSvnCG3sJoEspAjPqRG3s2JypNfgCwxFhXrJK3wmNVSsb76W6Ct2QOV1rKag+G2NhsBJSME5Min/+sF3sa0pYkyoOg9s0Z94dtmKpanp2J5jXdBW/M1qHRVm40ezxeAHOxF/NzzSA68DiWZr/JM/skdMF3xM+ia7oFK0jKrCiAwlUiK6uZvDk2CCtXMD8p03L+lTvgo8wNFBSw2T+GSCYzHkjgyPIG3hyaFoJsPEm/JV/Keplq025e+ZyMBWVEU8UVBmcmSJC17HGRJQyL2OX9ECMsknFDGz1IhqVTi5Q9tTyYbDNquzIX7lo2bD2QCTKBMCHT6w3ju3CC+mN0dUqXT4M4GN76z1QunngXQ5S5jJC3j7ZFJ/LFrCDOJtDiNrEGurXXgu231aLVx3ZvlstzMx300NoOnT/UV7k8uWUjeSHgsJG8kfe77qwjkfJU/Rcr3Qc5XOTK89EOAyQ1d3T5ovbdwFuhXgeX/nyOgZCDHJyH7O5GeOpHzOfafW5RQJKEglszCaZHEVlt6kaFvvBO6hrugqd4FlZpvwPjSIjU5Ka6l2OlfI+V7F6KAFGW2a83Q1l0P446fiIx1jsogQILZv4YnxQPFcCRemBS9bmqxmfFQiwfX1TpBD2scTKDSCQRTlLHvx98Hxop8JKkw0RXVVpGtRZ7FGml9t/+GUml0+SPCW5mE5d5QFGRXs1To1RIaLCYhLF/psmKrzQw7iyyVfvny/JhARROgz79nzw2Kug8UNp0Wdze68e02LxcmvYyVp5oZJ6eDeP7ckPjdkg96SUq+yXtq7JfRKp+yWQjEZRmv9Y/hP84MzD07kEdyuQBgIblcVorHmU2HkZ76EqmR95Ae/UjYYWRnrQcW0pH0dmhqdotMZSrYp65qZoBMAHQNZQLdyPjPQw6cF0XyKIP0YjYV87GFEmoEVI1wb78PtTvvh87ZwVSZwJIElGRAFOKLd/4emakThePI6kTffF/OP5kKLnJUBAFfNI43Bifwnm8a4/MyMLWShA6HBQe2eLDHbRcZKxxMoNIIkLXEmZkQ/tLjK2yXpjmSXLzFahYZ+tfXOWHXb/yODHpIm0mkcJb8lWeF5YFwDOTlvFSYNWpRrO/qGrsQxKmIH3mKcjABJsAEyoEAfT4/e3awUOOBPovvbarFt1q9/KJ7hQtIvz/+cH4Y7/nmdlE3WIz4ztZ6YRmiXecXpyucDp++DgToHoSykY8MTRS9dOeM5HWAz11sbgLCVzlAvsrv5Ir1zZxFNhNbFAplAWoc26H13gx9w+3i7xyVTYCuDyUyIgTjTKBTiMZpfyeU6GjB9/hyCERtNyLa/Dic7kY4nU7o9eyBejkcN9s5ctSHZO/fkOh5BXJ47q0zZbQbO34AfcsBSIbqzYalYuc7FInj1f5RfDg6XdjuSJPNZ2RSYbGrXeufkVmxwHliG05gMBzDK725az6SnueDPFuEknyQ6aG6VCOjZDEWS+DsTEgIy5RZNhJJQL5IXpBVp8VOZ5XwV95JhfssRi7cV6oLzONiApucwKnpEH57bkC8PKNw6HW4v7kWD7V6+IXYKl0bk7O+yYfm+SaTtRllfNNOHPaeXiXQZdwMvXDvDUaELd5nEwFQAsrCYCG5jBeYh16eBOTICFIjbwsLDMr8UxJ5b9Li+ZD1AGUn50TlO6BxXQmVen0LXJYn4RIddVYRa50R2cWUZdyZ+zM8sGTBxiVnotZDbfYCah2o4B7kOU9HOkfWViNU/QBSngeFiOxwOGA0lu6DcYmu2KYeFu2iiJ39LZKD/0Q2mdtWCJUkioaarngM+sa7xL85yp8ACVC9wShe7R/Dp+MzRVvoq7QafK3Gjvu31IkCXxxMoFwJUMGhfw1N4q3hSYzMeyCiTLfra524t8mNDkf51QtIyDKGwnFRsI9E5c5AGGRhc7GgQkuUrUw/0zsdVfBauHBfuV7XPG4mUEkETk6H8JuzAyBvZAr6rHpgiwcPtnhg1PA952qudTQt4x3fFF7qGgYJyxQGtYS9bgce3lqPrRepC7Ca4+C2SovAdCIlngVIQKaX1SQoFwW9tFbl7L5YSC6ttePRbDICSmIaqbGPkRp+F+mJo1CiviUIqCCZa4X1ha7+dmhr90LSOzYZrfKZbjYdhRzqQybQVcgwpqx0JT55aZNQqSEZXcJSQGNvh5r+dLQLv2Mq1qgk/Ij3Hkbs7LNALOfJndG6EHHeg7jrHhgs1bBarbDZbCwkXxp5PhpANhNHevI44md+g5Tv/QITuvZ0nn0w7jgIrfsaZlUhBFKygs5ARGQoH53wI5GZu3kkse1atwP3NdeKwl4cTKBcCITTGRwd9+O1/nGc9YcKwybbFsrS/Qb5ILvtFZOhS+IAeSoLK4xAGN2BiLDGWCrI/9lrMuCqWRuMDruFC/eVy8XN42QCFUKALHxOTAXx27MDha3zLqNe2Gztb6kD+cBzrD4B4n56OoTnz83ZiFAv2+wW/KijEde4WWtYfeql1yK9kO4ORPHB6LS4X5pfdDg/WnqpQzUjzGoJn0/4MRRLspBcekvJI9qsBIQn7tRJJGezlckPd6mQDE5o3Xuhq79NCDoSZadyrD8BJQ05Oi4sKfJZxmRNQVnnWXnpB7fFBqrSWaGxbxWisRCMSTi2tYHW+mJBVeKD/kmMD3chkYgjq6mCpDEKKwvKQrZYLOKLrS3W//KolB4pkz41/C/Ez/8BmelThWkJ/+SWb8C47WGora2VMt1NPw/yXqWtpYf7R/HFZLBoyzzdSN7oqcbdjTVos1k2PSsGULoE0oqCTn8EL/eM4LNxf9FAm6tMwgf5Bo9TbJuu5Agm0yK7L1+4ry8UK7L0WDh3g0YN4nNVtQ27qvOF+zbeK7qS14jnxgQ2MwElC+FV/+y5AbE7iqLGqMdDrV6QvRZ79q791bGYb3K9xSg8qe9oqGEhf+2XYEN6mEqk8MlYLvuYdjNRQsn8MKjVaLObcZPHKV4qeM1GUHm9QDiM3uFRFpI3ZNW4UybwVQTkFDLBbiHeCAsM8lVeYF+Qb4KyAzXVu6CrvxX6+tuhtrGg81V4L+f/s6lQwcdY+BlT8btQP7Kp2W3/y2xUpTFBbW26IMtYMtXNlvpZZkPzDiMxORKJIBAIIJPJQJIkaDQa6HQ6ISabzWbxPQ4msBICcmQYyZ6/INH7N9Df86G2NsPY8SPoW/bzTomVAC6xc8k/9vOJgLC8ODUzl8lJw3Qb9cJvlR7wugJRzCRTojDZdbVO3NHgEjebHExgowgMR+L4W9+oKCYUTs35INea9Lijvga3NdQIn+DNFko2C9q2eoaylWetMIYisQu3rs4DY9FqRHbala6cDUaL1cw+pZvtwuH5MoE1IiArWRyd9IuMWHrJRUGf0yRgkqWWenYL/Rp1z83OI0D2FlQ/4HDfaCGBgF60kpBMgj6tC0f5E6Bkka5ABO+PTuPYhH9RKyzyyL6u1oGbPC7scFYtumMrFouxkFz+lwPPYDMQoAJYQlQeeVdkLSvJ4uyaOUVHD421VYjKusY7hcCsUqk3A6JVmyNt55cjQ7MZxjk/YxKNldg4bfZffj+SDmpzXU4wJjuK2SxjydIAlXr1fxnTG8J0Oo1UKgUSllUqFbRarRCTWURe/rLxkV9NgHy+42f+A8mhI8imIrkTJI34vBH+yQ13fnUjfETZEKCMxk8n/PjHwHjBt3CpwZNr2o11TvxsVzNcps0n1JXNolboQCm75t2RKfxzaAJD4bmixjadFtfWOvB1tmYpWnnK2h6NJnFmJlQo3ueLJXCRun3ihdEupxVXVFvFA2ZTlalibEEq9MeCp8UESpIAff58Ou7H7zqHQEVQKerMBnynzYuvN9WK5xiO9SVA1kj0AvZP3SOiqCsF2YpQrYzvbWtAO/smr++CrGJv9KLgY8o+Hp0W9/JUuHd+kN3XNpF97BLZx8t5ccAeyau4QNwUE1gPAuSrnBa+yu8gJXyVRxfvViVBMtdB7yVR+S5oa3YLX12OWQKKDCUxVSh+R2IxicZKZFB4wy47iLPeCY1joY/xFqh07CW6bI58YFkRyGZiSI1/hvjZ3yI9+lFh7JK2CjrvzcI/WVOzu6zmxIO9OAHKZCT/tCNDE4Xtp4ud0WDQ4ttb3LizpV7sjOBgAmtNQGTPTwZEJtXpmVyRpvwD8A6nVdhY0IMw+2xefCUoU4kEHbLBII/l84FIoQjTYmdKqtwW9CtdNuxyVGFntRVekzFfh2etl53bZwJMoEwJ0Bb6j8dn8ELnEGgHCYXHZBBF3u5tri3TWVXGsElePDsTwvOdQ/hyam7X7VZbzjeZXspylAeBWEYWojFZV5B9TL6o4vzR0+9wsvm62VONDnsVqG7CcoOF5OWS4uOYQAkSyKYjOV9lYYHxvijwtlRIhmpo666HruFO6OquA/mbbpYQnII9ovBdwZYi2APyfr2UUGmrhHWIdl6GsfAxNroupRk+lglUDAF6GZMcPIJE1x+FBU8+JJMbhpb9MGz7HtRVzRUzX54IMBFL4q+9Pvx9cPwCPzXiY4SC66u0+HabF00eD4vJfNGsGQE5mxUFYl7qHhaZNvODrCtIQN7nqYbTUNk+yGsFmAT67mAUZ6dDOOuPoCcUAe1QWCp0kgTy1aRsZSpkSIU56SGVgwkwASaQJ5CQFXw4Oo0/nB+GL5oTkckO6+Ft9bin0c2gSoQA+Sa/eH4Y7/qmCiOidXqo1YM7G2pAGawcpUlgIp4UP2MkINMLYbK1mh8mjRrtjirc7K3G3hr7Zf+eZiG5NNefR8UELpkAFXeTgz1IDr8lspVlfyeyyuIF36iwm9Z1VU5U9t4EdVXTJfdXkifIScjR0ULxu1wBvPNQoj5klTmfxK8au0pjhNrSALW9vciaQjJ72Crkq+Dx/29KAnJ4CInul5Doe1X8vOVDbW2BcfuPYWj5Buhzh6MyCJBo9/SpvkWzG5R0CkokhHqDBndu34pbWxs3pR9tZax06c7CF03g1b4xvD0yiWBqTtwk/+7b6l3C15FsFzhWjwCJyJStTB7LlLFGQgNlPC0V9LC6xWouCMttNnPFFzdcPdrcEhOoPAK064HErRe7hjAWS4oJNliMwjaBxEmO0iIwFU/ir32jolZGvhAb2RvR79j9LR6RRc5RGgTIluQcZR+PTosdWrR2C4Puj270OHGTN5d9LK3QPoaF5NJYex4FE1h1AmR5ITKVh99GeurLJYvCqdQG4d+rb7xDCMsaR8eqj2X1G8xCSQZyPsazlhSZQCfk8ACyqbltrV/Zr6SF2uSGxj7rYTybaay2NILEZA4mwAQugUBWQcZ/DrEz/4HU0Fsg+wsRkgba6quEf7Ku4bZLaJAPLVUCJCY9e24QJ+dte8yPNZOIIxn0g4xWdRYrahwOfK3WIbbNUaaiWct2F6W6ruUwrplESggRrw+OCyEzH1adFnvddtzfXIudTn5ptdZrSdng9KAqROVZKwzaok6+p0uFVacRHpu0PmSD0VJl4s+DtV4obp8JlAgBeun0zsgk/tg1UngJTTtHHtnWgNtZRC6RVbpwGLRuZGv2cvdIwYZEK0nYXWMTa0c7Tzg2jsB4LIkPfNN4b3RKFNFbGPRCl9bolnqXsPhyreIOLRaSN27duWcmsG4EyMIhPf4JkkNvIT3+2WzhuEW6V6lBIqqu4XboG++CxnXlmhSGu5SJkxhFAnHekqKQZRyfvIRmVJD09qKidySeU7akpLddQjt8KBNgAl9FgKxk0mOfIH72OaTGPykcThnJVAjUtP2g+GzhKF8C9GBBXsnkb0jb3/OhySrQRMOIBv1IanTQmqugMZqgUquF7xpliNJWuutrnWjmbNHyvQA2YOR0zZFf49/6Rot8G8lOocNRhf0tddhb44BBI23A6LhLylajLHEq3Efi8jl/qJBxuBQdh147W7TPip2OKjRZuXAfX0lMoBIJ0H3C28OToogbFUWloHuAR9obcKuX7QHLYc3pheHz5wZxYl4CQavNjB+2N+KGOmc5TKFixkg/T1THgMTjLyYCmFnEcoqK5d3sceHm+mqQv/XynY+Xj4mF5OWz4iOZQEUQUISv8imkyALD9x7kUP+S8yIfZSqcRaKy1r0XKr197RgoacjxCcj+WR/jAGUbn4ccGUJWvnB7xlIDUWnNQiDW2LfNCsftDbeEHgAAIABJREFU0Ni2QTLxlqm1WzxumQlcSECJTyA58DoS3S+DilnmQzLVwdD6EAzbvissZDjKk0BaVnBucgbv9o9gOpaASQJa9RKaDRoEFOB0OIWTsQx86SxUUrG4R1sjr3bZcYs3l6Vs4Szl8rwI1mHUVFi8LxTFH7uGRVbU/KAt0Q801+FGTzVcRvZBXoflWHYXJPwPhHKF+0hYPh8Ig7LJlwq1SgW3ST9rg2HFDkcV6s0GqFa49XbZA+YDmQATWBMC4XQGbw5N4OVuH/zJ3GfAlioTvt/egJtZRF4T5mvVKBVjfbFrGO+MzPkmk73FgVYP7mp0w8y+yWuFHuRyPBZNCOsKykDuDl6YfWzWqrHTYcWt9S5cXWODU7+290UsJK/ZcnPDTKD0CWRJvA32iG3oyZG3c8WylvASFhm9NXuEqKzz7AP5BVMIb+ZQHzLTp8TfSRjSunZBpV/67aSSCkEOdM8VvyNbimAflKR/+dDUeqgt9TnBeJ41hWT2QiVpl98OH8kEmMCaEpBDA4h3vYhk/2tFuyGocKVp50+h3/IAVBrzmo6BG18bAtlsFqFQCBMTE0in05AkCWq1GjqdDkajEYrOgO5YWtz4UjZpaJ6XLY2IspRJDKSHyX11nKW8NqtUvq2OxRJ4rX8Mbw1PIjAv44YKuN3qrcYdjW4hSHCUPgESk2jb7RlRuC8sXg6EUkvXrtCrJfHZIGwwnFZsd1iKCgKR12p/KIb+WXsT2iJPWVeckV761wKPcPMQoN/5/xycwJ97fAUv+xarGT9obxRerRzlR4Ayyg/3jeJw/ygSmZyVEVlL3VpfjQdbPKJwIsfqEaDs41PTIbznmxLZ4PPvhfK9kJhP4jG9VKdaBOsVJSkkT01Nob+/H/SAMj/oIWVychLj4+Nwu93YuXMnLBbLerHifphAxRNQJSahmvoI0tRHUAVPA5no4nNWG5G1bkPWuhOquA+qqQ+LBGjFugNy678B9iugSoxBFemFKtIHVZT+7AUSk0B2aR+9ok5VamR1TsDSguzsl2JuAYxeQMMPkBV/UfIEK4NAVoYUPg9p8E/iMwb5XQaSBlnbLijNP4BSfW1lzHWTzYLu1ZLJJKLRKGRZLhKTDQaDEJbpbm48mcbRmRiO+6MYjl+YmVilkdBRZcQ1TjM6qgwwq9miYJNdSoXphjIyjvtjeGcyhJH4XCE9s0bCTqsRt9dUYZuFi/yU8/URSsvojiTQHU2iJ5KEL55CktLPlwijWkKjSYc2sx5WjRpnw3F8GYwXjpZUwK4qI75Zb0ejSV/OaHjsTKAiCNDP+PtTEfxzIojorODYZNLhgMeOq+38/FbOixyXFXwRiOH18SB8s7+jNSqVuHf7hseOrRb+DF7J+pIEOpHM4FggimP+KIZiF94zm9SSuA+6zmlCh9Uofi+ud5SskHz69GlMT08XicmKoiAejyORSMDhcKCtrY2F5PW+Yri/TUNASgehCZ+C1v8pNMEvIaVnLmnumawGclYNvbR8W4qsxgLZ2AzZ1AzZ2DT7ZwOyGi6cc0nw+WAmUKIEVHIU2uAX0I8fhiZ0pjBK+tlP269Fou4AZHNbiY6eh3UxAiQo030aBW1Hp+zkxSIqK+iKpXEinEJ3LIWoXCwe0Rb3Gp2Eq6v0uNKig1fPxfk2y5WXymbRE8vgHX8c56NzD05qFdBk0OAWhxHbzToYSDXkqBgC9BHgT8voS2TQF0+jL5bGZFqBsiCh6KsmrFcB+6q0eKDGDI2GPze+ihf/PxNYKwLhjIIPAwnxWZ6YfUHUYNDg6y4TdprXdrv9Ws2J272QwEA8g79PRXE+NvfC16tX495qE66qYjH5Uq8Zuj/uiafxRTiFruiF98fUnkurxh6rXvAl1hsZJSkkE5BUKoWZmRkEAgGR4ZL/ns/nw8jICOrq6nDttdfC48ltr+dgAkxg7Qhk01Fkpk8jOfwmUiPkq9z3lZ1FEwqiSQU2kxp6bfFDn0prgqZqC6jgncbRnvvT3g7JVPuV7fIBTIAJlD8BJTYurC4S3X9GJthdmBBZ5hjavg3j1m+DbGo4KpcAyce+aBzvjkzhw9Fp9IViF0yWtkte5bKKgiFXu2yo0rE4VKlXxEA4JnyQ3/UVJ5HUW4y4v7kWN3mqi6wNKpUDzwtIygpGonFhg3HGH0anPwyqTL+cuNqiw49b3Gj11gmLHQ4mwATWl8B0IoVX+0dxqG8U8dlM5Ha7BT/qaMRet2N9B8O9rTmBxXyTqdDbN7bU4Z7GWr5v+4oVoBemI5E43vNN46Oxxe+FqY7IVdU23NbgwpXVNlhL5F64ZIXk+VslydKCgjKRe3t70d3djdraWiEke738oLnmnxDcAROYT0BJIxPsRXLgDaQG3ygSgeYfFkkomImqYXZ44G7cAUP19oJwLFnqoZL4Bp8vLCaw2QnQS6l45++RHPgHlPhkAYfavhWmXf8Z+qb7oNLwFvZKv07IK/XkdBDv+3JeysEFXsqSSiUKb5GYeKO3Gq3W9fOAq3T2Gz2/iVgS/xgcwz8HJwuFmGhM1Qad8M6+u9GNFmtpboOml+xKdBRUb0IyukAFijlWn0CMspVDUeGtTJ8P5wMRkG/kYuHKpnGbTY+7OlrQ4K5ZcmfE6o+SW2QCTGAqkcTfekdxuG8MqdkdSh0OCx7taMLXatawYDuj31AC5JtM9Qxe7R9DdPazmcROumd7sNUL8rDnKCZA/uFfTs16H08HEVmkZgD5Td/ZUIN9ntKsIVKyQnIe9Xyf5FgshlOnTuHEiRNobGzEvn37YLfzhxL/YDKBjSBAhfUSXS8i8tl/W7T7uPlKRBp+girPVaiurobJVJoPghvBjvtkAkxgjgCJMJmpE4id+Q3SI+8KUUaEpIXWvQemKx6DznMjI9skBHzRhKgInstSvtCnnx5Orqi24lZvDXa7bLCUSGbGJlmeVZsmPUR9NDYjHjx7g3PrTFXHd7vs2N9SJzJvSjGy6QiSA68jduoZyOEBMUSVtgq6pntg3vXvoEKiHGtDgAoN/bVvFC91DS/aQTocghz0Y5u3DvfsaMNNDbWg7DgOJsAE1pbAZDyJv/aO4tWBMaTlnM3VdkcVfry9Sewo4qhsArGMjE/GZ/By10ihCCpZldH9GhVXpD83e8hKFkORON4fncJHozOgnVgLo0qrET8vtze4cIWztO9xS15Ing+XhOSTJ08KIbmpqUkIyTYbfzBt9h9Knv/GEUiNfozo8f8DmZnTRYNQ1BaEnfci5n1EvOxxOp3sZ75xy8Q9M4GyIKAkg0j73hUZyunJzwtjlvR26BrvgrHjUWic28tiLjzIlROgLGWqVE033FSpOpic8+ATwh0gqoPf7K0W1d/bbFx8eeXU174FylI7OxPGy90jOD4ZKHSokVTYarPgQEsdrnE7YNaWro1JauRdRI79AnKwtxiY2gjd1odh3vM/sUfvGl5KH49N4+lTfZhcULRTSaeRDMwgE49Ba66CrqoKHju9dHLhFq8LretYzX4Np89NM4GSI0DWM3/p9eHv/WOQZ73NdzitOLi9CVeygFhy67WWAyIroufODeKLqWChmy1VJiEm3+StXsuuS7Ztun/9YjKI90ancHIqhGjmwh01ZON1d0MNbqhzorGqPJLvVL29vdmnnnpKFLEjsefJJ58Uws8zzzyDo0ePFi3I448/jj179hR97/jx43j66afF9w4cOID9+/eLvx8+fBiHDh264PsrWWEWkldCj89lAmtAICsj4fsYkRP/N5SZU1BlM8hoqxGx34G46y5ozbWoqqoSxTHNZt6KvAYrwE0ygYojQFvFE32Hkeh9pUioUVvqYdj2MAyt32Q/9Ypb9YtPKJelPLmklzL5x+2qrsJt3hqxfZa9lEvzAqFMnD91DePtkamC2EAjpRcC9zW5hZVFqWePZuUEEp1/EELyYpG274V6589R3byHxeQ1ugyjaRkf+SbFy4ihWBJU1rNao0KLlEEqEkZnJImASgOt2QJJl8tGtuu12Ou2484GN3Y5raAXFxxMgAmsnMBYLCF+Fv8xOI58fUz6GfvJjmbsdFatvANuoewI0O/6F+l3/fCcZZ3bpMf9zXW4t6kWtk2wkyyjKBgMU/bxND4anRaZyAuD6oDsrrHhjvoa7Kq2wqTZ2OJ5l3qhqQ4dOpQln2ESiEn8HR0dxc9+9rOidkgsPnLkCH7+85/DYJjzKqRCeC+99BJ+/OMfi/OeffZZPPHEE/D7/aItaod8jUmoPnjwIFpaWi51fEXHs5C8Inx8MhNYMwLRaBRjI4MIh/zISgaoNRpR5IQ+L0hAtlgsMBrZH2nNFoAbZgIVSICy/eLnnkdy8HUoiZnCDKkwp7C7aL6HvdYrcN0vNqVwmrKUg3hvZDqXpbzAS5nOrTMZRPYhZSq3cQZiSVwhU/Ek3hicwOuD46BCTPlwGnTCQ/GeRnfZZIvSzol45+8QO/F/Lco2kpIQRAMc2+6DZ9cD0FXzLoq1uAjJ+jAYDGHI50M0HodeUgnhnu49w5BwMpzEsWAC/bG5643GQQ/qtN3+joYa7Kmxw6bXrsXwuE0msCkI0EveP3WP4I3B8cJ8ycLgpzuaxc8Zx+YlQL/r/zGQ802mHWYU9NJ/X50T32zzorlMsm4vdQXJfol2W73nmxK76uIZ+YImyDP67sZa3FDnAGUil2sUWVssJiSTEPzLX/4Sd9999wXZyPMn3dfXVxCS33//ffFf+exkym7eu3fvRc9fDkAWkpdDiY9hAhtDgHY10MulVCp3065Wq8UNPQnI9EU3+BxMgAkwgUshkJWTyEx+LvyTU773gGzOd0+l1kPj6IBkaUTG3wklMgiQR6nnRhjbH4HWvfdSuuFjy5DAaN5LeWy6yGM3PxV6YNnhrMJt9TXYy1nKG7LCVBDtk7EZ/K1vFD3zfJBJzLvaZRc2Fle6bMKmpBxCSfiRHHwDifO/Q8bfteiQw3EFk6EM9FoVqqu0MDuboGu4C/rGO6FxXSk+uzhWhwCJyZTIEAwGkZndKpwXk+m+M6XR4vOpIP41NInTM2GkZ4t/iXtUlQqNVUYhKJOwQVnxHEyACSyfwEgkjpe6R3BkaKJw0lUumxCR2+1sNbV8kpV7JImon47PiJcNfaGcHzAVT6Z7sx+2N1aMdzb9biG/YxKPPx7zg342FgZlH+8Ru2JqsNNhhUFDe2nKOwpC8lKC8VLZyPOnTQL0mTNnChnLJBx7PJ4iIXn+vy8XGQvJl0uOz2MC60NAlmUkk0koszfr+Rt6SSr/D8v1Ici9MAEmsBgBJelHavhtxM//AZmpLy8KSe2+Fqbd/xWG2t0McxMQiKRlnJ4JCeuLxbyUCQHZJZBtwi3eauHDy7G2BGhL5zl/RDw8Hp3wFzojNwHyqX2wxYvr3I7yKZSYVZCZOYPYqV8hNfwvZJUMsrM+3fNJ0rbumUgGk0EZVUYJdosaZv3c/Y9kdEPnvRn6xrvEyy6Vnuu8rPRKJDGZROR0Ol2499RqtaCv/L0niRnn/GH8a3gSxyeDCCSLs5RrjHrc6K3G7V4XtrEAttIl4fM3AYHhSBx/7BrGW7PWBfQycHeNHT/Z0cS/YzfB+l/qFDv9ETzfOYjP59VFoIzk722rFx72KlW5vE4unrk/mcaxCT/eHZkS96HJ2SKT+aNoVk1VJtzd6Mb1dY6Ke2FZEJKXsrVYbjbx/IxksrtgIflSf8T4eCbABJgAE2ACTOBiBJSoD4nevyLR81fI4YFFD1W0dqiav4uqqx6D0cxbKzfTFTUam/VS9k2jdzb7Zf78zVra1m7F7Q01uIazlNfk0hiJJPByz4gQGEhQzofHZMA9TW7cWu8S9iPlEnLUh2TPK0j0/AVyZLgw7KxKQ1sjoFKS4ntZSYeEaReCpr1IRyagCx1HlTwI0zwhef6cqYio1n2NKCSq81wPyeQpFyRlO04lm8VgJCYylD8a88MXLc4am+9XSZmVejUnQZTtYvPA14zAUDiW878dmRJ9UHY/ZVr+eHsTWq1cD2fNwJd5w4v5JtNLPKqPcF9zLRx6XVnMMCUrIruaCud9OjYDsndZGGSZREWDKfuYsq91FZpQJ4Tk+SIwFdrLx1LfX2qV86Kzz+cTh7C1RVn8PPAgmQATYAJMgAmUFYHk0BFEPv1vUGKjF4ybEgJmIjKSsMDbvB2mmnZo7NvEl9raCsnoKqu58mAvnQAV46LsECr0cmI6CKqYvTDcRspSrhbCJmcpXzrjhWeQH+KbQ5N4bWAM5ImcD4dei32eatzb5C4rztl0FKmxjxE/+xukx+eKj6s0JiH+Gq94DLG0DpP9R5GMh5HR1kAxeEQmrMlkgtlkgEkVhGb6IySH3kJm6iSySnEmbJ4Rtamp3gV9493Q1d8CtXVlNWVWvpqV38JkPIkPR2fw9sgkugKRogmTgEyfCVSY79paO8jLm4MJMAGI7fskIlMGJgUVrbzW7cCj25sq1vOW1331CNB9Avlpv9Y/BsrmpaAX/NfXOfHttnpsKWHf5JlECp/NZh+f9YdBgvL8IMuOJotRFBOk+ZR64eDVWFVVPB7Pkgfyzp07C8JvvuHFspTpex988AGefPJJUVSP/v7oo48Kb9R8UT36fr44H1lm/OpXv8Jjjz2G+SL15QyerS0uhxqfwwSYABNgAkygsgikJ44ievz/RHry8wsmlpGzmAnLCCUUVFdpYDNJoC31IiQt1CY31DYSlrfmxGX7VqirmqDSsuVBZV0ludlQRXl66KXK2b3zfHrzczVrNehwWHB7fY3IILFugmriq7nOsYwsHq5e6fEVCXJGjRpXVlvxYIsHlN1JD1nlEnKwB7GzzyI58A9kU6HCsDXOnTBd9V+E3zEF2XhFIhFMT08LawWyUiBLLyo0TGIy+fSSsCyOjU0g5XsfqeG3kJ44BiUZWByHpIXG2gpd453QNdwBjXM7VBIXhFura4eKQH0hfJQncHI6iMQCccBrNggfZSoKSVuUOZjAZiXQH4rhD13DeN+XE5G1kiS26/+oowlUPIyDCSyHQFwm32Q//tQ1XPBNpruD7c4qcS3tdpWO5RNZVVB9B/I+/mzcL+4nF4Zdr8W1tU7c1VAjCkzSy5XNEqpDhw5lDx06VJgv3fQ88cQTwpqCMowpq7ilZe7N+HzBmL5PHspPP/20OP/AgQNFWchHj+be4D/++OMrLrRH7bCQvFkuS54nE2ACTIAJMIGlCcjBXsROPY1E798uOCiZkTAZziKRSMJhUQshWaO++I0dZQSSmKyezVzOi8yS2QuoeHtzJVyLJHj+/+y9Z3Ak15WtuzKzKssBqAJQ8K7RjTbsZrPpyaanSJEjiZS3I41GM3NJzp24V3z/9OfFi/fjxYuYiXhxQ7xzZ0bkHSOJI0dJQ4nUSKToyabvJpvdbO/gPVBw5TPzxT6FQsMUuuFRBawdgYDLPHnOdxKJqnX2WfvYUMYnVbyUZ/ukyhhlm+VtNeW4s55Zypebc7EJOBUZV9lp8gZremwp8eNzzbW4uboMxQUkzNvxASRan0f89M+RHj41NSTdXwnf9q/Bt+ub0MyZb3LFo1dEZEmckToR4vUoYrLH45kSkWeztBMjSPUfRLL9RSS734I9MXdnRfYcPVADT31GVHaHr4Jm0q7ncvfmUn4vArJkJsvzQXy9JftsepR7TdxYVTa1VXkp1+A5JFCoBGQr/09PtePN7kE1BMna319djm/sqEcdReRCndZ17Xcu3+SGYj++0pLxTV5PQVYyp6VIoCQhSPZx2paqCBdDFsYle/q+pkrcVFWmXjtuxpjySF7o4OWFkmQli8AsK+5rGRSS15I2r0UCJEACJEAC+Usg0fk6xt//O9ijZ6Y6aRsBjIfuwkTFZ+AxUihyBhCwu6FHLyA9cg72eCcc6+K2+0uPTlPFsKZsMbIZzMGt0D1l+QuGPbssgd5oXGWYvN41qLJNZoffZWBnaTHuqg+rbbvincq4SEA8AX896YM8fXtndcCLe+srcGddGDWBAspQs9NIDX6E6JHHkex8ddq7RRfM6pvh3/ff4A7vW5VbwElHkR46jkTHS0h2vArJhp4vxJbHrN4Ps/4uuKtugO6rWJU+beZGRS4Qn++XO/qUaCa+ntOjyO3CnvISJShfEw7C73ZtZlwc+yYgIP8jf3KqHe/0DKnRel2GytD/+o56iPc9gwSWSmB20UZpRxbtpJ7Cp5qq1ddrFXHLwulIJvtYFhP7onPfK4iP843VZbi3PqxeIxbSTqvV4LhoIfnJJ5/ErbfeOiNLeTU6lqtNCslrRZrXIQESIAESIIH8JxAbvoCh039EfLgVtuZBwr8DqcAOtdAdCARQXFysPiRDEI4NOz4EyWZOj5xBeuSsEm3skXOwYv0LHqxmmND91coaY8oio3QH9KIGaK4CEs8WPOKNe6BssTw+NIYX2/sms5TneilLpom8aRZRebN7KYunoQhsz5zvgXjMZkO2dkpWzqe2VBUcIymgFz/zS8TP/naG57oruA3+Kx+BZ+uDa/cHYKdgjV5AovMVJMVXefAoHDud8/qaWQJ3xT6Ykq1cc4vaUcFYWQKSlfZ2z5DKUj4xPDajcbeuobkkgLvrw7ipqhyV/s2ZkbayxNlavhE4MzKOfz/ZPrXrRBZZb68N46vb6zeFB2y+zcdG7I88Z19o68XvWnswFM+8BpP77IaqUuWbvC24ugUcpabDWz1DSkA+MTwO2W01PYzJZ/39jVWqT+E1FLfzfb4XLSSv54AoJK8nfV6bBEiABEiABPKPgLw26O/vRywWU9vKxadUfEnFqkvEZPmQn88XkqFsTXQpUVk+0pEzma/H2+EkZxZhutToNXcARskWGMEWuEVkDu2ASwRmfxWAzeOZln93yMJ61BdLqAzlVzv7c3opi+fvjpAU4KpQfnibyUtZBPdDfRH86mwnTg1f/JuQ7c17ykrwua21uKaisHyQ7eQoUl1vIHbix0j1fzh1k+ieIDxbPg3f7r+EUVS/sJtnlY6yoz1Idr6ORMeLSPV9MMOvefolNcMLo3Sn8m426+5QuyigGavUq83X7HgqjSMDo3ipI7PgJDY500OKKslWbBHYtq6y6LH56HPE60VArItERD7Yl7EukqJod9ZVKOuBzbqVPzsX1lgbUt0HYMcGoXlL4a64Fq6yK9Zrqgr+uvIa4/3eYTx1pnPG6y95zSWFHK+tCK3oGGNpS1lzvdY1gIN9kRkFgrMXkkLBYs91b0MVdpQW8VV8jhmgkLyityUbIwESIAESIAESWGsCyWRSFb3KFrwyDAOmaarMZJWNvIRwUmPKDiObwWxFJjOYoz3zZgnOuYymQ/eUqoJ+LlXgb7sSl41g8xyv1SV0kaesAgHZ3nhiaAwviJdy/wiGEzO9UuWSYZ8Ht1SXqSJc20Mbu0ijZKT95GS7Ko4zPZqK/fjs1lrsry48UT0dOY3o0ceRbH0ejn1xfsW+wn/1d1WGb76FHR9Gqvc9ZYGR6nkbdrQ3dxc1Q2UnT4nKZbtZSHSFJlNsXM6OTuCVjn719zA9K18uIZn511WGcE9DJa4sK9n0255XCDubWQcCs/1rxdJFFlG/3FKHsk2ckelYcSQu/B4TH35/xjNY91XBt/s78O/+zjrM1sa5pCxUP3myDYf6LxajrS/y4UstdbirLqwKPC4nJGFALIsk+1iuNTP3GHDpusqAvq+xUmUfl3nWzlpjOeNar3MpJK8XeV6XBEiABEiABEhgRQnYtg0pfiVZyZfKQl7yRe20ssHIZC+LyHwGKclgHr0AJzFTaLvUNTTDAymilS3qp7KXQ2KPUQf5HSM/CIhQ9EbXIF7pHMDZkbnZ6V6Xju3BIiUcyZuO4AbyUu6eiOPpc114oa0PCduemhDZwn9PfaUS0WsDheWPaUf7EL/wn4ifeUr9/WZDimr6dv0ZfDu+VhD2NGqRa/AoEh2vItn5GqzR8/P+wciOCE/dHTDr7oQrvA/is8xYPoHuaFwJyvJ8aB2LzmhQdi/sKi1WfyciLBdSwcnlk2ELhU5AbFx+fKJNZd9LyO6bT9RX4ksttRCP2M0c6YHDmPjwMSS735yLofRK+PZ+F0VNt29mRMsee9Y3WSyFskKvLF7c01CBTzdVLzobXnaQnBgexWudg0qgnl1IVTos7cui+L0NlRs+OWDZEzStAQrJK0mTbZEACZAACZAACWw6Ak46Bmus/aI9xojYY5yD+K/K7xYamrsIrmAzDMlclgxmyV4ObWdRrYUCXKXjEpaNk8NjeKG9Dx/0RyBewbNDisLsrylXb3ZEXC7UGEmklHD+2/Nd6J1WbEYKDt5YVaoK4OwsLazxiX1Nqu8QYh//7xkCgHiai8Dq3/vXcJXuLMgpkww5K3IOya7XkGh/EemhY8oPPlfI7ggp0mfW3wmz6kbo62zdUZDAZ3VaRIn3+oaVj7L4rVvT/DWlEFNDsU9lct5SXY6aAlt42QjzwzEsjoDcwz860YYjgxkROehx45MNlfjC1lr19WaPRNvzGH/3/4Gdo65G2lONdMPXULTraygtLd3sqJY1fnmu/rG9D7+70D3lmywLdLIwJ1nxC6lXIa9f3ugexBtdAzgdmZsIID7324JFuL+pCjdUhhDa5IskS5kwCslLocZzSIAESIAESIAESOCSBBzYiRGVtay8l6XI36T/shPrU5nTCwrNgO4ty9hihLbDKM1kLxvFTdDM4gU1wYNWjoAUZpEsxJc7+yHV7GeH+AbLmxzJbBHhtVDefItY/mH/CH5xpkOJ5tkwDR1XlBbj89vEBzkE1yX8xleO8sq1ZI22InbyJ0icfwb2tF0D8ncU2Ps38DTdv3IXW++WHAvWeKfyVU52vozUwOF5fd7F091VfiXMurtg1t4KV7AFKLC5XW/c068/kbLw8dCIEpQ/HBjBWHJmkcRs0c4768LMeMuniWNfpgh8PDSKHx5vxbGhzPNfrFqkwNiCsXwOAAAgAElEQVTnt9Zu6qx6JzWunqWJ879DsuuNnCKy8EraLoz6r4V751+htuV6+P1+3l3LIBC3bOWbLK9Jzk17rSWvrz63tQa1AZ/yqy/zutUinanrkOfwMZV9PKBez+SyJpNFf7Emu6exckGC9DKGsOFPpZC84aeYAyQBEiABEiABEsgbAlYSVrQH6cniflMF/sba5i2mlavvqsBWUW0meznrvRzaCdmmr+lL84XOG0YF0JGkbassl+fb+lQhulxvWAplu6S8SfvJqXa83TM0g3xDkQ+fba7BLTXlBSOIZwcgizjJzlcQO/HvSA8emRqX7i2Hd9sX4Lvizze8zYMdG0Cq920kOl5BqufdeQUQzTBhBLfBrLs7IyqXXVEQFh/5+JhI2zYujEbVQtM7PcPoicZndFNsAvaFMz7K+8Ily/b8zEcG7FPhETg6mBGRj08uIsr/rk81VSnBzr/EOhOFR+Fij2UXS3roOBIXnkWy41W1u+xyEU/aGBi1kPaEUbv3C6i4+pswi9e3YOvl+lwIv1dFH0+042B/bvs4KWUtNlvibdwxEc9ZLFm8lbeHAviTpmpcX1m6qYolr+YcU0heTbpsmwRIgARIgARIgAQWQMBJTSiv5YzAfGYqg9me6AamFQS7XFOauxhGcCtcpSIw78xkLwe3QfeVX+5U/n6JBAbjSRzoHsRL7X04c6ks5cbJLOU88VIWkes357qVZYdUMc+GZE/eVR9WHq9S6KawwkF66ASiR/4RibY/Xuy67oJZeQP8V/0N3FXXF9aQVqC3IqyLv6dYYCQ734A11jpvq0agFmbDJzKicvgq6J6yFejB5mtCtlZLUafXugbmiBvZnQsZf/XQpvee3Xx3R/6M+KPBEfzb8VZVfExCMjY/s6UaDzbXQOwENk04FtIj5zPicdsL6rXYnNA0iHCZa0fZaNRGbyQNtwsIBQyEKpoQ2PUNeLd9Xu0qYyydQOd4DL8826l2fKTt3Lv5HMuSiYE2beEj7DNxa0258vgWoZmxsgQoJK8sT7ZGAiRAAiRAAiRAAitDwLFgxweRjoi4fLHAn9hkyM8XHLoLkomZscfYkfFeLt0Jo7gRmovbLxfM8TIHpmwbZyITeL69T23JnC9L+WYp6lJfiR3r5DU8mkzhVfFBPtcNKRqWDSkKJtk6n2mqxq6ywrNNsSa6ET/3NOJnfg17WgaZUdIE/57/As+2L0LTllf1faXulfVsx0lFkR4+iWT3G0h2vKwy7+YL3RuGWbMfZt3tcFdep3Y8MBZHIJJI4WB/RIkgx4ZGkbRmeljLtux76itwW224ABduFseCR+cPAZHjPuyP4IfH23BmspisLCKKgPxAc7WyCtgMIXZAidbfI3Hh9xmP+Ryh+yrgrt4Ps/Y2wFuGWOvLSLa/AC05CMsIIubdgUiqCImBo/Al21Ds0xHw6jB0DUZJM/y7/wKe5s/w9dYybijxTZaF71+f68op5FuJBKx4DP6iAHZVlitblhsqS1FkcofeMrBf8lQKyatFlu2SAAmQAAmQAAmQwCoQkAJb9njnlD2GymIWsXm8HZLZvNDQDB/0ojolLEuxsazIrPtrFu6Xaqcg20BhmND0zV3RfTp3yVIWqwjJ9s1V6EXepEuGzH2NVWvmpSxC9+GBUfz8dLsqDJYNKTqzM5TxQZZiNrINtJBCClqmet5B9Ni/ItX77lTXNbMEnsb74N/zVzBKthTSkNaur3ZK7YRIdh1AsvNVpAY+gpOO5hZTzCBcFVcrUdms3q92PjAWTkCy/k8Mj+Oljj4c6o9ACltOD7ETuKmqTBXs3FVaeAs5CyfBI9ebgBSFFEumH59ow7nRzGuGSp9H+SF/eks1XLrk3W7csKO9SHS8rHyPU/0fAM7FHTnZUUtxUlfldfCo593N0Isbp4CkUikMDAygr68Ptm3DMAy43W640sMw+l6Fe+BleBLtM2zn5XWWFHb1NH4S0ChuLvbukoWP59t68T8P58gUB+C2UtjlcvC5lnpct61JzQdjdQlQSF5dvmydBEiABEiABEiABNaEgJMcVeLyRf/lc7CkwF+0B3BmZsFdqkO6WQIj1HIxezm0E0awGfLGKhtW5BSix/8NifaX4CRGIKKdWXs7/Fd8C67w1Wsy3kK4iHimSlG+59p68V7v+nkpi1jw01PteKt7pg+yWFfINubbassLcnu9NXJOCciyHdlJX8yudpXvQeCq/waz/q5CuE3ypI8O7IleJLvfRLLrdaR635t354Pm8sFVuisjKtfcAqN0FzTDkyfjyO9uiIjXPhZTPspv9Qyhazw2o8NFbheuLC9RPspS4NJrFNbCTn7TZ+/EGuC9vmE8eaINrWOZRaMqvwdf3FanfJH1DVp0044PqWebEo973825YCavY9zle2HW3QZ3zW1whVrmvWFETB4dHUU0GlUZsrquwzRNeDwemKk+2G1PI37hD7Anuma0IUVOA/v+O8y6O3gzLpLAK50D+F8fnZ1hxZVtosHUcX+pB1dXliIcDqOoqGiRrfPwxRKgkLxYYjyeBEiABEiABEiABAqEgGOnYEf7lDXG9AJ/koVoJyILH4XuguGrVJnLmi+MdOQM0pLJMytcNXfAf9334ClltuJsNrI18x3JUu7ow8lJP8rpx0hm8LaSAO5rymQphzzLz/AWH+Rnznfjj219qsJ5NsI+D+6sDavsx8biwrM3UaJA+x8RO/lTZdOQDd1fDd+Or8O380+hmczqXPgf+NwjhXG67yCSXW8g2f2W2vGQMzQDRnETzPo7lQ2Gu/wqaJ7gci69ac7tjyVwoGtQWc2cnrQXyA5eskKbiwO4p7ESYocT9i7/ebBpwHKgOQnIrhQpAvnvJ9vQPrmAUeP34sstdbi/qWrDUbNlcb3vkBKPRUS2EzMXUmXAYu8lVl+yEC7WFa6yXdD0hWWzSjayCMqWZSkxOZuZLJ8lpN5F7MSTyq9fnqfZkPbFq9+39xGYVTdtOO6rNaDjQ6P40Yk2HBkcnXOJPT4dny/3oTpUgrKyMpSUlEDboIsiq8V3se1SSF4sMR5PAiRAAiRAAiRAAgVOQHxSrfHWjLg86cGsvJfHOyHWGUsNy98Efft3ENz5BZWZw5hLQDISz49G8YfWHrzbO4Sh+Mwt7nJGmcdU4tG9DUvzUh5LpVWhr6fPdc/IeJRsx2sqQ3hwSw12F6APsmxBTg8excSRf0Ky45WLb8xdPpUd69/zECTji7GyBJzUGNKDH2csMLpenyHez76SiPlSqE8yld2V10K+Z1yagPiWf9g/orKUjwyOIJ6euYNEMkbvrKvAnXVhNBXgwg/nf/0JJCwbb/UM4qenOiDFyyRqAz58ZXsdPtlQuf4dXKEeiNVReuioEo8Tna9BFSyeFZphKu9id+3t8NTeDlf4ytXzL7bTSA99jNiJHyPR8SqcVKaooYTm9ivx2r/7r1RhU8alCdjKkmUYPzzWivOT97BLA7Z6dNxR7EJLkVcJyKFQSGUkS5Y4Y/UIUEhePbZsmQRIgARIgARIgAQKh4Bjw04MT8tePjcpNJ+BHetf0DhS8GE8eDu8V/wVqpt2qa2ejPkJDCdSSkyWjOETwxd9i7NnSFaiZCnf31Q9maV86UwpEaklW+cnJ9twbJoPsrTTEizCF7bV4vqqUngK8A2WFEWKn/55ppjetGKTRnAbAuI92fwAb7U1ICALTbL4JBl+KbHAGDwyw1Zkehd0b5kq0mfW3gJ39c0wiulVfakpils2TkXGVGG+g33DcxaZQh63Koj5ycYq7CnEhaA1uD95ibkE4palMt9/dqpjqsBqXZEPX22pV7tSCj7slNolFb/wLJLtLynf9zmh6TACtZmdE5J5HN43w65rtRkoL/++g4if/He1y8Ox01OX1Myg8k727fozVbOCcWkCkbFxnOzoQv/IKAIGEHJlPKp9Ph/8fr8SkwOBADGuMgEKyasMmM2TAAmQAAmQAAmQQCETkGJ6ktWTscY4g1TvwYzHoBTZmxWJlIPBsTSSRilqd96Nin1fh1l5bSEPf036Lpk2FyRLua1XFekTG4zZUepxT2UpBz1utR3+w/4IJlIWwj4TDcV+5b0qwvT0kKwz8b68ozaMcl/hCfuSwZXsehOx4z9Eqv/Q1NB0bzm8Wz+r3nzrgZo1mSdeZBYB24I13oFkj/gqH0Cq7xCcxHBOTJq7COJdLZnKGV/lnQveQr7ZuEthKckaFUH5ze7BKRuCLAefy1AF+SST9LqqUgRcma30DBKYTUAsjWR3yi9Od6A3mvmf3SAi8vZ63F1f2CKyNdaeEY9bn5t3l4Tur8rsjhDrisrroPvXN/taalmkut9E7ORPkOx9b8Z06b4KeJsfgHfHN2AUN/BmvgSBWCyGwcFBJBKZe9rlcqnEhayYzCSG1b99KCSvPmNegQRIgARIgARIgAQ2DAFlLXD4MSQ7X58zpom4jf6RNEQIKS0yUOJ3wV26Hd7tX4G38R7ofgp+l7sRIokU3u8bVhXKp2cVZ8+TYki6BkjRpBnhOMqnUUrFizdgudfEbbVh3NdYWbDb4SXLLHrkH5G48J8Xh6q7lGWCf+9fw6zefzmc/P0aEpCdC8med5RQkux9V1nl5AzDA6NkKzy1t8Gs3Q9X2ZX0tJ5nngbiCbzdPYSXOwdwctauBXkWiCgoFji31Jajykc7oTW83fP+UrLI+GpnP5460wnx45YQT/yvba9XNimFGNZEN5LtL2SK5g0czjkEWWR0V92gMo/N6pugF9Xn3VBlV02y42XETj+F9MBHM/onmdPeli/D2/JFiBDOyE1AvKnj8TjS6Ux2t3hTi6WaZCczVp8AheTVZ8wrkAAJkAAJkAAJkMDGIWCnEW97EeMf/H9wphXgSsGPwUQxRkZG4NNGEfQbKPLqMAxNjV33lKqsIBGVzarrNw6PVRqJZCm3j0mWch/e6hnCwKQQcKnL2akkfBpwXX01Htxai73lJavUu9VtVgTJxPlnETv1c1hjrVMXM4oa4N/95/C0fBmaQdFsdWdhea3biRGkBz5U2eRigyG7GXKHBl22nIuvslhgVFwLycxjzCQgvudHBkbwcscADg+MIDopnmSPkl0Jt9WUqyzTbcEi4tvkBMZTabzU0Y9fnumYskhpKvHj69sbcHtteUHRsWMDyptdicd97+fcDaWZJXBX7INZe0dmx0OwMAr+2tFeJFp/j/jZp+dkVRslTapwrKf5wTW14Siom4OdXTcCFJLXDT0vTAIkQAIkQAIkQAKFSyA61IqBMy8jNtINx1WMhLcZjrcGpjUI99C78Ebehjt2Goakz84IDa7gViUoiy+giEiMSxMYSaRwsC+C59p68fHQ3Irl2bMDjoXbQh58edcWVFdUFF7VcjuFVP+HiB59QgkH2dDNEpgN98B3xXfoIVmAfyxOagLW8EklKCe7DyA9eAyOPde+RYam+8JwV90Is2a/+mwUNxbgiFevy0nbxtmRCbzc3o/3+oanMk2zVywxXbg6HFI7Ea4KByFZy4zNRWA0mcaL7X349dlOiA+/RHNJAN/Y2YBbqssKAoadiCgLrcT5/0Sy5204yZE5/ZZida7SK2DW3aEWqV1il6MVZoE1sQhKnHsa8XPPzlg8lUEboRb4d/8lPE33QXPR+7cgbuBN0EkKyZtgkjlEEiABEiABEiABElgNAuPj4+jv71c+dVIhW7YWThU9cafhGvsYiQvPIdX7NiSraHbonhDMmluVqCxbUVGgbwJXg+18bT7f3of/efgMxMVidtS6ddxX5sENVWWoqKhQhWcKJayxNlXZPn72PyDCYzZcpbvg3/c38DR8slCGwn5eioCdhDXaOiUqp/o/yikSSRMqyzC8N+NxWnMLXKHtgGZAsvhUlvPwSThwYARblPBs5OEW9tW8GXqicbzSMYA3ugZwYSw641IeQ1cFNkVQvqGqFCUmt3uv5lzkS9uy6Ph8ey/+42wXRFCW2BoM4E93NCiP/XwOee6LXYXsRpGCdDmL/BomXMFtMOukaN7tcJXthuby5vOwFtU3KRSoispeeA52tHvGua6yK+Df+19h1t9Ff/lFUeXBq0GAQvJqUGWbJEACJEACJEACJLBJCCSTSUxMTCCVSikxWYqeiE+dfMj3ElIUJ3Hh90i0PYf00LGcZIySLcoXULJuxMKAkZuAFNN74uh5dE8WTpp+1DaPjk+XebCjPITy8nIUFxfnfVayFB9KtL+E2IkfIT10fGo4ur8avu1fhXfH16B781sA4b26VAIO7IkeJQqnut9Csu8g7GhPzsY0lw9GaLt6NlgjZ5EePjFTZAlfDf/V/wc8NTcttTMFe54U53y3d1gV5zs+PAaxxZkeNQGvKsx3W205pPgmY2MSEH992bXy9LkujE2KyNtERN7ZgJuq8vMZKkV708MnkZCieR2vqNcKc0LT1d+9WZ8Rj93hq9Qi00YOK3Ia0RM/QrLtRdjTC5hqOtzha9TiqiywMUhgvQhQSF4v8rwuCZAACZAACZAACWwgAlLoTT6k0Jt85Arlm9p3SAnKIh7lyjjSzSDc1TdnspSrb4KmuzYQpeUPpS+aUFuWn70wU3ALGhpuKTJwe8iLkpISlJaWKiE5K+Yv/8or34I1fAoTR/4BidbnphoXwVCyT/17/lL55TI2DwEpQJXqO5gp1tf99pwt3pckoXvgav4i/Nd9Ty1ibcaQ4mpifSOC8ocDkSkxMcuizGtif3WZKs63PUQf5Y10j8hiwu9be/Gbc91T/tmSkf7NnQ0qIz2vwrGRHr2QEY/b/ggpqporpNCcWXd7RjxW3umFWSBwyeyF09AxRI/9M5Idr8FJX9x1IDUC3NX74d/7EP9PLhkwT1wOgSkh+fz583j22Wfx0EMPwev1qgqIjz32GM6ePavaf+SRR3DttTNfzF3qGGnrmWeeUec++OCDeOCBB5bTT3VuNBrFkSNHcPjwYTQ2NmL//v0IBoPLbpcNkAAJkAAJkAAJkAAJrC0B5QnY+pz6SA8eBTDXq0H8UT3bvgDvlk/BKG5a2w7m8dUi8QTe7ejDu519mEilUWIAOzw6tvnd6nV8UVERQqEQAoFAXmYkizVB/MyvEDv1sxmLCVIgyX/lI/Bu/Wwe02fX1oKAnRxFevDjSVH5TViRU3DszFb9+SIWuBLOjr9G9fbbNq2YLGzStoPzYxkf5Xd6h9A7a/dCwO3C3nAJ7m+swr5wEObkzpG1mFdeY+UJDMaTamHxmfPdiKctdYEdoSJ8a1cDrq3IHxHZGu9Ui8iyOynzP39u6L5yuKtuyhTNq76BNRTklZGVUAtsseP/hmTXAcCxp8Bp7mJldeHf/R1l88EggbUioIRkEZG///3vo7a2Ft/97nfVC9BDhw7hhRdeUN8fO3Zs6mv5XTbkvAMHDuBb3/oW5Osf/ehHePTRRzE8PDwlSovYLG1/+9vfRnNz87LGRSF5Wfh4MgmQAAmQAAmQAAnkHQElGPV/qARlKcQlIuPskDdLUnjLJ1nKNTdDsnE2e6TTaQwNDWFgYEBlgmdtRUzTVAKyfPh8+bWN3bHiSPW8g9jH/4xk73tTU6h7y+HZ8hn4dv0pFww2+42dY/yOFYMVOYtE+wtItD4Pa/R8TkqjUQuDcT/KGq5G1Y474Ku/LeOrjM1bcE5E5Ne7BvBa1wDOjVz0HheALl1Dc3EA9zdV4abqUpR6TN59BUBgPJVG62gUA/EkEpaFI4OjONA1CCnEKLGrtAjf2tmIqytC6z4aO9qHROcrSJz/HdL9h3IuBmmeoLJryPge7+f/gHlmzUmNI9n1pqolkOp7f8ZRmrcM3qb74dv5p8oznkECq01AGx4edp566ins2bMHb7zxxpSQPF0YPnfuHA4ePKiyleeL6cdLOxLZLOQnnngC11133ZyM5sUOjkLyYonxeBIgARIgARIgARIoHAKSsSRbXRNtf0Bq4MiMzJvsKIziBni3fg4eyVIu2Vo4g1uFnlqWpfyp5TWyiMlS7DDrUS0icj7ZWkgRoejRJxA/9/TFedVdcIf3wX/lwzDr7lgFQmxyIxGwExElokQ/+oecwxoet9AfSSMYMBAqMuD1B+AK7VSF+Nw1+ycLcxVOAcqVnDvxzz3Yl/FRFvuLlD1zB0i134u76ytwR10YDUX5tQC1khwKva1jQ6P40Yk2HB0cnTGUrK3UFaXF+LNdjbgqvH67tu34EFI9bynxWBYMRQCdHZo7AFf5Hpi1d8Ksuw1GcHte7p7Jx/tFPJOTUlfg1M/mZHaLHYi3+bPwbv8SBfl8nLwN1Kcpa4vpGcjZrGP52Q9+8AOUlZXhe9/7ntoiN1+IlUV3d7cSm0U4rqmpmSEkT//+cvwks0KyoCORyIxDbdtWL5blQ/rU0tJSUNWoLzdu/p4ESIAESIAESIAESADQrBiM8ZMwB9+Ae+QD6MmBOVgcw4908W4kK+9HKrgPjr55s5TlNbKIyuJNLeJxPgnIWnoUnsED8PQ+Az3WOTWPtqca8eoHkKy4BzKXDBJYCAFX5BD8bf8KI9Y24/B42oW+UQexWBShgIGg34DXnJaJrLlgeauRDu5DqmQfrKKdsN3rn7G5kDGv5DFx28GFWAoHRxM4OZHCuHVxm7xcp9ilY3fAxE1BL7b46E+/kuyX2pZo/inHQU/CwmvDUXwwlpz7/9C20Owx8EB1EFv97qVeasnnadYEXGPHYQ6+BvfIh9BSI3Pb0k1YvkakSq9HKngdLH8zHH3t+7rkQebZiXpyEObQGzD7XoQRa52pm3mqkKi8D8nwXbDNTeYtnWfztFG7M6+QPF1Y/vGPf6zGP19G8vRsZBGbV0JIFm9mscWQbXvZkBfIIi7LRzgcxu7du1UxkWzIi2dZjbtczD7uct/P195qnbdS41jpfs9ub7XGf7n5W+x853u/V3u+N/v4l3qfbnZu+T7+pT4n8u3vbb7783L37eV+P99z8nLnZX+/0OMu9zxeajtrfd5i73fO28zXW6t+3yT6oPW9Dr3vNWgjx8UwcO6baF81nOp7YVfdDSewRf1+offRQo/Lt/s97+9b6eDoCejnfwx94O2p7jquIjjh/XCavgS7KJOFNv31+0K/X+hxnLcMgfn+/12O40L/367ZcY4NZ+gIrPO/gD5xBnAcxFy1GPTejHH3VgSsLhSnTqEkeRy+ZHtO73Xpq+Mph1N6DZzSa2GXXgX4atZsCPlwIREnu+JJvD04jg8jMfQlUjO65TV0bCvy4o5wEXaXeOGhj/Jlp81ygIRtI2HZSNgOkraT+V4+WzaSloOEk/mZ+p3lIC4/l2Od7HGZY9U56rjM76XtS4UJGzf4dHy+rnTtakhZcWhjp6H3vARt8B1o8bm2VNAMOP5aOOU3wy6/EU5wF8CFw8veS4s6INYNvfs56D0vQot1zTjV8TfCbvg87Mo7AXPzLZwtiiMPXhSBeYXk6XYUItzO53OcLbh37733TllXSHayxHKsLVKpFEZGRpTfsnwtkUwm0dXVhY6ODlRVVeGGG25Qvs4MEiABEiABEiABEiCBjU3AScfUNs74hd8h2fk67ImZb5iUWObyw11xDbzbvwKz9lZo7qKNDSVPRydzEzv5E8RO/wJOcmyql0bpDgT2/g08Tffnac/ZrUIhIDtUZTes2LpIiK2L232x2GTAo0GPXkCq+y0ku99Eeug4nHTm2Nmhe0Jwha+CWXOLem5sNo/R/lgCB7oH8WrnAE5HZtoQ6JqGxmK/Ksy3v7oUYV9m54eInaPJFFyajhKPC4ZWGD7UKrtXib2WEnGlOF0ibSOmvs/8TL5XX2c/Tzt2xs8nz8ueL+0uIKdtVf7EvDqwv9hUQrLoJFJwdVXCTiM9chbx888i2f7ivH7lur8643lcdwfclVdD95StSnfY6EUC4h0vdhdSb2J2rQmjdCf8u/8SnoZP8HURb5oVIXBJIVmuIFnIs/2PpcBe1upCRGOxocgW6ZNzpmczi9D8+OOP4+GHH76kNcbs0UhmgmQjy/mSiSwhX588eVJ9iFXGjTfeqB6UDBIgARIgARIgARIggc1DwI72INH+EhKtf0C6/zAce+5WXz1QC++WT8PT/ABcpTs3D5x1HKkIdcnO1xD9+J9neDeKqODd9kX4dnwF8jWDBFaCgLw3lISn7A5WEZOl2KT4g8uHZFtLOHYK1lgbUt1vItn9FtIDhyE+rrlCc/vV88JdfQvMmlvhKt+9aYp7jiRS+HAggpc7BnBkcESJxdOj0ufBvnAQacfB4f4IhiazmOsCPnx1ex3uaahciWlVbdiSuSuiroi9k6KuiL2JdFYAzv58UgCeJepmROL0RTF48vdJy1b932hRYmi4tdiNeyuLUVFRobKS5e9hpcIab0fiwn8qkVIWZXKF7gvDrL5ZCcjuquv5rF8p+ItsJz18CtHj/4Zkx0twEjMtRlzlV8K/97/CrL0NmsHimotEy8OnEZhXSJZ/yn/7t3+rqkFLPPLIIyrjeHp2svxcMpVjsdhUkw8++KDKRJaM5vffz1STzJ67XPIstrdcgjyfBEiABEiABEiABDYOAcdKID10DAnJjup8DdZ4x5zBaYZPZRuqLOW626GbF23RNg6J9R9JOnIG0SP/qMSGbKgM8eob4bviOzCrb1r/TrIHG46A+IPLrlX5LMKxZCVLwclLhR3tU4JyqudNJPvehz0+d3eDOl93wyhunCzWdyvcFZJZufG3h4twK5nJIii/3zeMofjchbrZfKt9HtzfWIlrqkqnMnynMn2nMnwtlfkr4nBMMoEnP0tWcDYbOJsFLHYOC7GsLIQb2qVr8BoGPIYOn8uY+tqrvtYhn+V3cozXlfmsvs/+fvJ74fV61wBeaO+bM+xGU8d9pSZ2h4pULSkRkuVvYTmRWbB9URXNSw18qGxkZofK5q+4BmbdXervRIrhMvKDQHrwY0SP/gDJrtfhpOMXO6W74a68HoG9D8NdfXN+dFg+PicAACAASURBVJa9KDgCU0LyQnsuK7+ShSxicbYo30LPXe5xFJKXS5DnkwAJkAAJkAAJkMDGJCDiUKLjFSQu/B7pgQ8gIvPsMALV8DT9CTzNn4Wr7IqNCWKNR2XHBxA/+xvETvw77Gj31NVdwa3w7fkvKiNcY0GlNZ4VXm6hBOzEMNL9HyLZ9SaSPW/CGjk376m6rxLumptVprJZdQP0wMb2VRbZsHM8hpc6+vFW9yDaxy8mj82B5DiwEjE4lg1XYJVsFRY6qUs4TtcAtwi9SrQ14Jsm8GbFXxF55XdZ8Vc+q+8nxd+c37sMmLoGsQhZiWgdncB/nOnEgZ4hxCwbOoBaU8PtRS7sLfYoSwupWVVcXLwkIVme58muNzLicd/7MwXIyQFo7gBc5Xtg1t2tFmddwW0rMTS2sRoE7BRSfYcwcfRxZfMDXFwMkN0XYufj2/0XcFdcuxpXZ5sbmMCiheQnn3wSt956K5qbm9ccC4XkNUfOC5IACZAACZAACZBAYRGwU0gPn0T83G+R7HxVbWmfHZrhgat8L3wqS/kOaJsgy3DFJ9FOI9l3ENGP/hGp3nemmtd95fA0/gm8O74OV6hlxS/LBklgtQg4qSis4RNIdh9QwnJ6+AQca1om37QLSyamZCi7a25RHxtdTBuIJ/FCWx/+0NaLgdjcRTpBkxofRXJsDJ5QGVw+36pMk0vT4HEZk5m9kr2bzdydJejKMZMib07xd1bGr2nokMzhQgipH9XZ148LPb0wbAsBQ1eiscfjUZYuJSUlCAQCl83Mz47VTowg1fdeRjzueQvyfa7/mUZoOzz1d6nsY1fZTilKUAi42EeRj1NR5RUfO/avSPUfmsFEnmVm/V3w7fomXGVXkhcJLIjAooXkBbW6SgdRSF4lsGyWBEiABEiABEiABDYgAZVd1fm6sr5I9X8AKdg3O3R/FTyNn4R36+cg/oGMyxMQv0x5Qxo//UvlP6tCtsuGr4L/yoeVOM8ggYImYKfVIpRY5ogAkxo8AicRyTkklaEpvso1+2HW3qGyNTVt5fxp84Vj61gUPzvVoewV5oTjIDk2gsRIBL5gCIGSIHweM2PXkBVtp1k5XPz5pKXD5HEedyYreD57B7euY4WSe/MF65L6IWLyyMgIpOik2Lro+kUx2e/3K0H5UiHCYnrwIyUeJ7pen1OcTZ2rGRlrl3rJPL4T7vCVqqAto3AJ2IkIkh0vq2K4Urx4eui+ClUI19vyFbhKdxTuINnzNSFAIXlNMPMiJEACJEACJEACJEAC60bAsWGNnEbs7NNItr8Ma6x1bldECC3bnfFSrr8bupdV5mdDclJjSLT9EdGP/wXWyNmpX4svpm/nN+DZ+nnontJ1m2ZemARWi4Ad7c1kKou3cu/BGTYuM9UYN4ySRphSrK/2drgrroFmFp7VQy6Oo8k0fnu+Gz871T7n10ED2B8wcFtZAJUVYZSXlqoMWcbqEcj6g4uoLH7SUlxPMpPlI1tocvrVHSsJKcSWuPCsEhNz7daR46Ugqqf+TpV5rO5fT3D1BsGW14WAHetH4sIfED/zC0h9g+lhBGrh2fo5eLd9DkZx07r0jxfNfwIUkvN/jthDEiABEiABEiABEiCBFSIgnqiprgOIn3sGqf6DcFITc1qWzByz4R54t31BZdkygPTQcUQ/+nsk2l+awiGFCyX72LfrW3CF9xETCWwKAspXue+QEpZTPW8jPXJ+3nFnfJX3wyOicvWNkGdLIcfZkXH85GQ73ukdnhqGX9dwjd/AXSET4aKAKvQmHxSS82GmHVijrYhLQdq255GOnM7ZKd0Xhrt6v7KucIv/d4Hfp/lAvhD6YE10IX72aSTOPQ1rbOYCkVHSBG/LV+Hd8qkN7wdfCHOVb32kkJxvM8L+kAAJkAAJkAAJkAAJrAkBa/Q84mf/A8n2F5HOVWRLd8EV2qmylD0Nn9iUb66liGHs9C8QO/kknGnembKV37/3b+Bpum9N5ooXIYF8JOCko2qRRSx0Uj3iq3wSkvmZKyRb310pvsq3way9tWCz/UZjcRzr6sHp3kFojo0Kl4ZK04DX64XYKkjBNyn2ZppmPk7ZpuiTCISJtucmi88emed+DMFdea3ageOuvhlGUf2mYMNBziWgFhtO/QzxC7+DZCtPDyPYohaLPY33QveWEx8JKAIUknkjkAAJkAAJkAAJkAAJbGoCqthQ91uIn/9NplJ9cnwOD8nY8tTfDc+2L6oiWxs9HCuBVPebiB75AVIDh6eGK9ueZcurr+VL0IsaNjoGjo8EFk7AtmCNXVBFPqVYX2rwKJzk3MJl6k248lXepQRlEfLk60KKZDKJoaEhjI2NKVuFrEdvVkyWYm/yM8YKE7AtpIePI9H2POyJLnUfuSuvh7v2NsBOqXtPFc3rO3TRv35aFzR3kaoFoIrm1d4OI7h1hTvI5gqZgBU5g9jxHyoLK3vWs0ueUb49fwlP3V3QzOJCHib7vkQCdrQHic7XkB74iELyEhnyNBIgARIgARIgARIggQ1IQGXmnPtNZhvwNB/gqaFqBlyh7ZNZyvdAivVttLBGzmHiyD8hcf6Zi8N2+dTWfN8VfwGz+qaNNmSOhwRWnIBk8ye738hkK/d/kLugmVxVF1/lJpg1tymBzxW+Cprr0sXSVryzS2jQsizE43EkEokZHr1iaeFyuZbQIk+5JAHbUlnG4wf/bua9pOmA7oWjAVo6OqcJzfDCKN2hPI/V/SWLFqxYyJvtEgTSQ8fUIrIsTMii8vTXP+7wXvh3/xXcdbdDM+iDvlluJCtyGhMf/QMSrX9QQ2ZG8maZeY6TBEiABEiABEiABEhgwQSc5ChSve+qAn2p3vcg388OKcgnHsHeli/DXXndgtvO1wMlMztx/llEj/2LynbLhmSt+Xf/BTxbPg3N5c/X7rNfJJC3BOxERGWJijCT6nknd8HPyd7L4pRZI5nKd6psUxb+zNtpXdOOpYc+xsThv0ey45U5101bDuTDbWgwDA0QW6biJpXtbop4XH4lRb81na0NcDHHUgtgEx/9o9qdND1kccJddT18u2VheT8XJjbAdF9uCIlzv8XYO/83nHRMHUoh+XLE+HsSIAESIAESIAESIIFNTcAab0fi3LNItP5+nmJFGozgNvjES1l8BAO1BcdL7CsmPnxsxhtG8UP0NN4H746vQTyRGSRAAssncNFXWSwwDiAdOQXY6ZwNi6+yq/JaeOruhFmzHzp9bJc/AfnagmOrBUv5fyOFz9SH+rpDfVbetXYqZ+8t28HIhAXLW43aXffC33Q33BXX0IIgX+e6gPrlWHFl/RU9+oQSlqeHFNx119wK365vbojF9AKallXtqi3PocgZ9XrXGjmD9PAp9dmOD01dl0Lyqk4BGycBEiABEiABEiABEtgoBJzUuMoqlAJ9qZ63IVmGs0MV1Kq5VVlfmFU35H2mjj3eidiJHyJ26hcXt7DqbrjDV8F/5cMq45pBAiSwSgSUr3Irkp2vZCwwhsRXea5Hu1xd+SqXXZERlevuhBHavkqdYrOrRsBKwIr1wRrNiMS2CMXjHZOicee8ntqX64+tmRgvuQ3prd9BdcMOlJSUQKN9xeWw8feLICCLHJINHz3+Q4j1xQxB2VsOs+ET8G3/qsp+ZxQGAckuVotVSjQ+kxGNI2dgj3fBsadZmuQYDoXkwphj9pIESIAESIAESIAESCCPCFjjnUhc+E8kLvwO6eGTOXtmlGxRtheepvth5FkmobyBSHa8jOjRH6hsk2wYRQ3wbv8qvFs/C91fmUfE2RUS2PgElK9yl/gqv5rxVZYs1Fyhm3CJr3LdHTAb7oGrfA803dz4gPJ+hA7s5BjsySzi6dnF9ngH7FjfTM/ZFRpP2qzEeMVnYdc9gPLycoRCIfpUrxBbNjOTgB0fVD658ZM/nVNHQorxepr+BN5tn+cupny6cew0rFi/EoqzmcZpyTAea4NYmi0lKCQvhRrPIQESIAESIAESIAESIAFA+cWlBz5E7Myvkep6E3bi4ta/LCDNDCofQclSloJ1mr6+hajSwycwcfh/Idn+wtQcamaJEqV8u74Fd3gf55YESGCdCcgb/HT/IbXgk+x5W2Wt5g4NekB8lW+DWf8JuCuvhe4JrnPvN/Dl7STs2ADSk/YTKqt4TLKLxYKiA3ZieJmD11T2uR6og1EkH7UwArXQvOVID3yE+JlfzhGjY0X7MFb3bXjKdigRWTKSTZMLC8ucCJ5+CQJ2tAfxs08jduZX6t6fHnLferd+Dp7mByEL6oy1IyCZ41IoWmUYK2uKs0iPnp+0xsltoTSnd5oB3VcOV+kOuEI74QrtgGOnETv3W6R731GHU0heuznllUiABEiABEiABEiABDYwAfXGqvUPkKIk6aHjOUdqlDTBu+2L8DbdD724aU1piPghIkTsxI9neN0ZpTvh3/vX8DR+EppmrGmfeDESIIHLE1ALVsMnMqJy5+uwIqfgOHbOE5WvctUN8EihtZqboPtrLn8BHjGDgJOamLSb6Ji0n7joW2zHeuGk48siphkeSFFFEdyUYByohT4pGMtn3VeRM8NcFhcmWl/B+OnfwI52wdF9iAeuQCy4H1pxM4qKipSIXFxcDLfbvaw+8mQSWAgBybqPn/o54ud+oxZYpod6vdPyFXi3fKoga0csZPzrdYxjxWCNdU75GKts49ELsMSWIpXbHilXXzV3karxkRGNd6jPRrAlZ5HX5NApjB7/OZK9Bykkr9fE87okQAIkQAIkQAIkQAIblICVQHroKGKnf4Vk52uQraCzQxWpqbpR2Ui4a25a3W3pjoVkz7uIHn4Mqf4Pp7oi21DFwsLb8kUYayxqb9CZ57BIYPUJOOKr3IZEu4jKryI99DFE+JxPJBDbC7Pubph1t8MV3Lr6/SuEK9gp2LHBjD+x8ilun+Zb3DG50OYsfSS6C7onpIojugJ1SiSWIqwiGCvx2F+tso6XErZtIxKJoLe3F6lUCrquKxsLyUD2+XxKTA4EAurnDBJYKwLWyDnEjv8Q8dbfw0mOzbisKka865vwNNyrFkkYiyCgbCkGJv2LMxnG1uh5WKOtmR1wzsKeU2rxKlA7UzAO7VA/W8wuuXg8jr6+PgrJi5hCHkoCJEACJEACJEACJEACiyKgPE/bX0Ds7NNIDx7Jea5R3ADv1s/Ds+VTMEqaF9X+5Q6WNxzRI48jfu7pqUM1l19ZbPiu+A7M6psu1wR/TwIkkMcELvoqv6KKgeZauJLui5BgBLeqQn0e8VUu2w1oG1dsdNJRVTTKGm/LZBdP+hYrC4poN5xUdFmzKs9R8b6X53dWJFafJbO4qA6aJyTUl3WN+U4WMXliYgJjY2OQr7NissfjUWIybS1WBTsbXQABqRkhtReSbS/CsZMzBeXSnep1h6fhbugm7Xdm4xQBXmwpVHbxpCWFEoyjsgsitgD66kkPTYo+l+2EIRnG2Szj4i3QzKIFtnHpw5LJJIXkFSHJRkiABEiABEiABEiABEjgUgTsFNJDJ5S1RKLj5ZxFtGSLobvyevjES7lmPzSXb8lM7eQoEhf+gNjH/1tl22XDJZlBV/yZKogj3s0MEiCBjUMg66ssz5hk91tzvEsvjlR8lWvgqbtTFetzV+yDPH8KKmxLZeQpkVi8idXnyQ/xLJadIPPYfyxonCK8+yomheJp9hPiWxyog+YrX92dJAvopGVZKivZcRwYhqEyk5mJvABwPGSVCThIDxzBxOG/R7Lr9ZnX0t1wh6+C/4o/h7v2dmgu7yr3Jf+ad6w47HGxpRDB+AzSYkkxekE9r+1EZMEdll0NRvGWTJZxqXgZb4cR2r4mWd/0SF7wNPFAEiABEiABEiABEiABElg+AfERFK/T+Nlfz7CamN6yZLpJoRpP86fhCrYs6qKS+Tzx4WNIdr0xdZ7uC8PTeJ+y0pA3HAwSIIGNTUAy2KzhE2rhKtHxCqzIGSkPmnPQurcc7uqbVKayu+qGNREiFkJfxmBPdE9ZUIhYLEXuVIG7CckqXrgX6JzraQY0TxCuonplQaGyi5VPsfgW1yoP46XaTyxkbDyGBDY8ATuJZO97iB75J6R6358xXPnbkmeNb+e3YNbs35i7IxxLLWilh8WS4gysMRGMW5U1kewkcezUwm4B3Q0jUKUK36ksYyUc71DPLU1fn6KaFJIXNnU8igRIgARIgARIgARIgARWloBjqUIp8dO/RKL9RUixvtkh26ddFdeqLGWz9tZLChvWRBdiJ55E/NTPprZBapL9U7EPvj0Pway7Y2X7z9ZIgAQKg4Bjq8zdRMeLSHa8gvTg0Xm3SmvuYpUxaDZ8AmbtbTCKG1dvjCK0JEZUJp6yoBjNZBerzGIRjKV4l5Ne8vUz9hNSyC4rFNdnbChUVnHtpP3EkpvniSRAAgsgIB7uya7XEP34X9SzZ3rIzih5zvh2fl3tyCrUsFNjEJ/ojIdxVjBuhTXRCSe58AUvsfwwJoViEY7FmsIo2aIWvfIpKCTn02ywLyRAAiRAAiRAAiRAApuSgB0fQqrrdcRO/xKp/oM5C6iIIOLZ8hm1dTHV/ZbKOBYLC8NfrYo5OdEepEfOT/ET707f9q+qzGbJrmOQAAmQgBCwY/1Idh1AsuMlpPoOThaXm8tG+SqHtsNT/wklLOv+SiTbX0T89C/UtmwYJtzhq+Hb8Q2Y9XfmhmslYEV7Jn2KJZt4WoG78S44ydElT4pmmNC94YxQXNyQKWQ3aT2hhGJfGLKYxiABElh/AmLbkGh7HrHjP1YZutND95XDrP8EvC1fVgtZ+RpiS2GJ93pWMJYs4zFZBGtdlJ2OWJfJIp0SikU4nsw0lkKchRAUkgthlthHEiABEiABEiABEiCBTUPAGj2H+OmnEG/7o/LRW1A4gO0AjubA7Qmp7GOpku4K71vQ6TyIBEhgcxJwkiNI9X+AZPtLyldZMoJzhwboLmhw4Ngzs4T1kq0wt34eZnH9VDZx1rdYROvZRbcWTFrToZslFzOKiycziwNiRzFpP+HyL7g5HkgCJLD+BOxYH+LnfovYqZ/P8XGXRW9P4/3wtnwBrtJd69fZSVuKTNG7i5YUYk9hT/QsvPid7sp4rU8rfCf2YsqWYhl1MNYPTObKFJLXewZ4fRIgARIgARIgARIgARLIQcBJjCDV8yZip59Cqve9OeLN7FMSKQd28XaEr3sEvqZ7oRmbr4gNbyQSIIGlExBP4vTwSeXhnux8BenhUwtqTBax4ikbjgMEPPqCzskepDLzAjUwihoy2cST2cV61qs4z7Z0L2pwPJgESGBeArJQHjv9C8TP/CqTzTstZHeBV9WJeBBGcOuqUhSvdbGjUILxmHgYt2YyjMVeJzG84GuLLZAr1KL8i7PCsfRd95YtuI1COZBCcqHMFPtJAiRAAiRAAiRAAiSwaQnIm5r42V8h0fqc2kaZKxLuasRrv4ySXV9BOByGri9O0Nm0cDlwEiCBuQTEV3m8Hcl2Kdb3EtIDH8GxEvOSioxbiERtVIUM+Mxpzx7drYSUrECcKWqXLXBXB81bTvsJ3n8ksIkJiIgbO/5viJ9/FuKnPENQLm6Ct+VL8G75lMriXU7I80uyiTNF7y5aUljjrbAnpPhdckHNyyK98lmfVvhO/Iz1QM3GLBqYg8q8QnIkEsHf/u3fYmhoCGVlZfje976HUCiUE2w8HscTTzyBBx54AM3NzeqYZ599Fs8884z6+sEHH1S/W25Eo1EcOXIEhw8fRmNjI/bv349gML9Mp5c7Rp5PAiRAAiRAAiRAAiRAAvMRiJ/9D4y//X/lzE5O+rZiovbr8NTdoYTkQCBAkCRAAiSwIgTE/iL6wf9Asve9nO1F0iFEXC2orG1BuHY73EHJMK6H4a+CFL1jkAAJkMClCEjx4eiRHyDR9hwwyz7HFdwKs+l+QDdhDZ/I1IcIVMNsuE9ZeWnatMUrVcQzMikWS4axeBhPCsfjUvxugb7smq4WutzKw3in8otX2cbFjdDcRZt6MucVkkUYrqmpUQLwoUOHcPDgQTz00ENzYImI/Nhjj6GrqwuPPvqoEpLPnz+vhGQ5Xn7//e9/H9/+9renROalEqeQvFRyPI8ESIAESIAESIAESGAjEJACexMH/w7yhmt2xIquxnj9n8MX3qkSQUpKSqBp2kYYNsdAAiSwzgTE6zh2/IeIfvzPc3piucswHv4MUnVfUM8eSUDzeDzr3GNengRIoBAJpAc/xsRHf49kxyuX7b7mKYXZcD88tfthjWeK3inhWLyMYwOAY1+2DTlAhGEj2JwpejeZaWwEW6D7wgs6f7MdlFNIzorD9957L6699lpIdvLjjz+Ohx9+eE5W8pNPPondu3er7OOsWCwiskQ2C1lE6euuu061tZygkLwcejyXBEiABEiABEiABEig0AmIj2Ds1E8R+/hfZhR7SZk1GA1/FsmKT6gdeyLkFBcX096i0Cec/SeBPCKQ7D2IiQ/+B9L9B6d65WguxEqux1jN12EGm6eePxSS82ji2BUSKDQCtoVU/yFMfPQPSPW8fcneJ9MOLMuB19RxubVzzTCh+2tUZrEUvct6GUvxTk13FxqldevvgjOSn3rqqXntLURonp51PD2bWUY2+/uljpZC8lLJ8TwSIAESIAESIAESIIGNQsBOxzHWfQSRs68gHY8g7SpDwr8DTqARPp9PWVqIkOz3+5mRvFEmneMggTwhkBjtxPDZVxDtPwnL0ZH0NiNVtANub4l69sgClnyYppknPWY3SIAECpWAFABNdh1A7Ng/I9X/Yc5hxBI2RqI2vKaGoN+YFJM1aJ6QsqXIisXKlqKkGZpZXKg48qbfC/JIlt5u27YN3/3ud+H1zq3+TCEZiEeHEOk/i1RiAi7Tj5KyBgRKavJmotkREiABEiABEiABEiCBjUPAtm2Mjo6ir68P8rVYWLhcLiXeiIAsgk6u1+0bhwBHQgIksF4EZAfzwMAAxsfHVRcMw4Db7VbPHHn2yDNIfsYgARIggZUgED/zK4y99X/mFpJTBoascpjhK1G9ZR+KqvbAFdoO3V+5EpdmGzkIzCskTz/2chnFs4XkzWRtYdtpDHQdRdvJl5CMXzTtNj3FqN26H7Vbb+GNRwIkQAIkQAIkQAIkQAIrTkAE5EQigYmJCViWpYQbEZNlS7kIOvRHXnHkbJAESGCSQCqVUs8eeQbJsyYrJsuuCBGVGSRAAiSwUgQS7S9i/L3/F/ZE15wm44E9GK/7M3grr0J5ebnaEcHXPytFPnc7lxWSpxfOkxekIhIfOHBghs3FbCFZivO98MILKoNZVivn81de7NDy0dpiPNKhROTIwLk5w/EWVaOu5S5U1e1a7FB5PAmQAAmQAAmQAAmQAAksiIDjOMh+6Lp4BLLA3oLA8SASIIFlE5AFLXn+yHNHnj8MEiABElhpAlJAL/bxE4id/uWMpi1XEKNlf4J4zRdVgeHS0lLWh1hp+Dnau6SQLKLxsWPHZlhazBaNpc1cP5Ms5vfff19d8pFHHll2oT1pJx+F5KHekzj/8e+RiEXm4NWMAIor9qJu603qhmaQAAmQAAmQAAmQAAmQAAmQAAmQAAmQAAmQAAksnEB6vBujZ/+AaPvrcJKjSLvLESu+AcngtfD6MpZeorvJZy6oL5zrUo68bEby7EYlw1gE5gceeGDNfdfyUUge7DmuhOTpthZZZqmUhVjShWDlLuzccwvKKhqWMkc8hwRIgARIgARIgARIgARIgARIgARIgARIgAQ2LQGx1BkcHFQfshNCdkFkLb3Em72oqEgVHWasLoFFC8lPPvkkbr31VjQ3N69uz3K0no9CslhaXDj+PKKjPXN6nEikMDwygbRlobysDDX1O1DTdB2C4a3QDVaxXfMbiBckARIgARIgARIgARIgARIgARIgARIgARIoSALpdFoV+ozFYkpMnl4fQkRkFvpc/WldtJC8+l2a/wr5KCQnosPoPHcAPa0ZG4/pMT4Rx+DQOFxuHSVFPvh9HhiGDq+/FBV1e1Feuxf+oor1RMprkwAJkAAJkAAJkAAJkAAJkAAJkAAJkAAJkEBBEBABWYoMZz3aRTyWD1parM305aWQPDAwgIMHD6K1tXVeCsFgEPX19Wtur5GrQ3ZqDMmx87AT3dCRguUYmEj6MBYzYKWi8Lom4PdY8HtNJSRPheaC7i6F4W+C7qkANNfazDqvQgIkQAIkQAIkQAIkQAIkQAIkQAIkQAIkQAIkQAKLIJCXQrJkHvf392NkZEQV2MuGpLDLz+WjsrISV199NcrLyxcx3NU7NOvVIiK4rIqIV4vb7YZpmnAZNpDsR3KiDfHxbthWek5HTG8JghVXIFS5C95AePU6ypZJgARIgARIgARIgARIgARIgARIgARIgARIgARIYJEE8lJIljFImrr4nkQiESSTSTUs+dze3o62tjZUVVXhhhtuQG1t7SKHvHqHi5g8OjqqxO+s8bcIyR6PRxl+uwwN46PdGOw+hkjfKcQmhuZ0xnCZKA41oKrhWgQrtsLlplH46s0YWyYBEiABEiABEiABEiABEiABEiABEiABEiABElgIgbwVkrNisojHIspKiJn28ePHcezYMdTV1eGmm25COJxf2buSjSyCsgjhWeNvyUyebfidjI8h0n8aA90fY3SoHbaVEcunh8cXQrj2SuWn7C+uWsh88hgSIAESIAESIAESIAESIAESIAESIAESIAESIAESWHECeS0kzx5tPhbbW+6M2HYa0dFeJSgP90qW8sCcJnXDjeLSepWlHApvg8v0L/eyPJ8ESIAESIAESIAESIAESIAESIAESIAESIAESIAEFkyAQvKCUa3+ganEOIb7zyjri9GhVljpxJyLenxBlNfsQWXdVfCXVK9+p3gFEiABEiABEiABEiABEiABEiABEiABEiABEiCBTU+AQnIe3gKObSE63o+BrqMY7j2pvp4dFArgtQAAIABJREFUkqVcFKrLZClXtMDNLOU8nEl2iQRIgARIgARIgARIgARIgARIgARIgARIgAQ2BgEKyXk+j5KlHOk/i8GeTJZyOhWf02OPrwTl1XtQUXcVAsGaPB8Ru0cCJEACJEACJEACJEACJEACJEACJEACJEACJFBoBCgkF8iMSeG+mMpSPoKh3hOIjuXKUnahKFiHyvprEKpsgekpKpDRsZskQAIkQAIkQAIkQAIkQAIkQAIkQAIkQAIkQAL5TIBCcj7Pzjx9SyWjGBk4h4HuoxgdlCzl2JwjTa9kKV+Bivp9KArWFuAo2WUSIAESIAESIAESIAESIAESIAESIAESIAESIIF8IUAhOV9mYon9iE0Mor/zIwz1SJZy75xWdN2l7C6qGq5BqGI7TG/xEq/E00iABEiABEiABEiABEiABEiABEiABEiABEiABDYrAQrJG2TmJSt5ZPACBruOYmTwPCRreXaIiFxWtWsyS7kOmqZtkNFzGCRAAiRAAiRAAiRAAiRAAiRAAiRAAiRAAiRAAqtJgELyatJdp7bjE0PKS3mw5zgmRnvm9ELTDQRKJEv5apWl7PEF16mnvCwJkAAJkAAJkAAJkAAJkAAJkAAJkAAJkAAJkEAhEKCQXAiztMQ+Wqk4Rodb0d95JJOlnJiY05LpkSzlnQjX7UVxqB4iMjNIgARIgARIgARIgARIgARIgARIgARIgARIgARIYDoBCsmb5H6IR4cx0HUUgz3HMDHSPWfUmSzlalTWX43SyhZ4fKWbhAyHSQIkQAIkQAIkQAIkQAIkQAIkQAIkQAIkQAIkcDkCFJIvR2iD/d5KJzA23I7+zsMYGTiPZGJ8zgjdniKUVu5ARd1VKC6thxTsY5AACZAACZAACZAACZAACZAACZAACZAACZAACWxeAhSSN+/cIxGLYLD7mMpUHh/pmkNC03T4S6oms5S3w+sv28S0OHQSIAESIAESIAESIAESIAESIAESIAESIAES2LwEKCRv3rmfGrllpTA+3KGylCMD55CMj86horKUK7YjXHclSkoboBsmyZEACZAACZAACZAACZAACZAACZAACZAACZAACWwSAhSSN8lEL3SYidgIhnqPqwJ94xHJUnZmnKqylIsqUdGwT9lf+ALlC22ax5EACZAACZAACZAACZAACZAACZAACZAACZAACRQoAQrJBTpxq91t204rIbmv40NEBs4gGcuVpRxAKNwymaXcCMPlWe1usX0SIAESIAESIAESIAESIAESIAESIAESIAESIIF1IHBJIfmJJ57A+++/r7r1yCOP4Nprr53TxfPnz+P73/8+YrEYtm3bhu9+97vwer149tln8cwzz6jjH3zwQTzwwAPLHl40GsWRI0dw+PBhNDY2Yv/+/QgGg8tulw1cmkAyPobh3hPo6zyM8UgnHGdmljI0Db6iClTW7UNZ1U74isJESgIkQAIkQAIkQAIkQAIkQAIkQAIkQAIkQAIksIEIzCskHzp0CAcPHsRDDz0EEYt/9KMf4dFHH0UoFJoafjweh4jNIhI3Nzerr2tqarBnzx4lJMu5cowIzd/+9rfVMcsJCsnLobf8cx3bwsRoD/o6PsBw32mIDcbscJsBBMNbEa7dg5KyJrjcvuVfmC2QAAmQAAmQAAmQAAmQAAmQAAmQAAmQAAmQAAmsK4F5hWQRha+77jqVhTxbMM72WATmrGAsWchZ8VnEZIlsFvL0tpYzWgrJy6G3suemEuMY6j2lCvSNRTogIvPs8BeFEa67CmVVu+AvrlzZDrA1EiABEiABEiABEiABEiABEiABEiABEiABEiCBNSOQU0gW4fixxx7DvffeOyUkT/8+2zsRjl944YUpO4vs9yUlJaivr58hJIu4vFx7CwrJa3ZfLPhCjmMjOtaP/o4PMNh7Eono8Jxz3aYfwfJmlNfuQbBsC1ymf8Ht80ASIAESIAESIAESIAESIAESIAESIAESIAESIIH1J0Ahef3nYMP0IJWcQKT/DPraP8TYcDukYN/s8AbKUVF3FcqrJUu5asOMnQMhARIgARIgARIgARIgARIgARIgARIgARIggY1MgNYWG3l213FssfEB9LYfwlDPccTnyVIuKduC8po9CIabIVnLDBIgARIgARIgARIgARIgARIgARIgARIgARIggfwkMK+QLN7H3d3dU8X2sl7IYmVx4MABfO9731Mjml5IL+uFLD/PWl6ITcbjjz+Ohx9+eEahvqXgoLXFUqit7znpVAyR/rOqQN/oYGvuLGV/GcK1V6K8+goEghl/bQYJkAAJkAAJkAAJkAAJkAAJkAAJkAAJkAAJkED+EJhXSM76JJ89exY+nw+PPvoompubEYlEZojH4ov8gx/8QI3o+uuvV8KzhIjK77//vvr6kUceUV7Lyw0KycsluL7nxycG0df+AQa6jyEeHZrTGZfbh5LyJpRX70YwvBWmp2h9O8yrk0ABEJCM/6GeE4iO9sABVGHL0srtLHBZAHPHLpIACZAACZAACZAACZAACRQGASudwFikA5G+00gmx+F2+xEKtyBUsQ2abhTGINhLElgBAvMKyfO1LQKzZCdL4Tyv17sCXVh4ExSSF84qn49Mp+IYHbygspQjg+dhp5Nzuuv1lyrbi/Ka3SgK1ubzcNg3Elg3AuJF3nbyJYwMnp/Rh0CwFg3b70ZZ1fZ16xsvTAIkQAIkQAIkQAIkQAIkQAIbgYDstO5pPYiO06/CtlNTQzJcXlQ1XofGnXdD110bYagcAwlclsCiheQnn3wSt956q8pOXuugkLzWxFf/epJN2ddxGIPdRyG+yrPDcHtRUtqoBOVQeBtMb/Hqd4pXIIECICAr4t0X3kXbyRfn9FbTDJRW70XTFferHSUMEiABEiABEiABEiABEiABEiCBpREYHWpT77tGh1rnNOAJVKJ26+2obrgSmqYt7QI8iwQKiMCiheT1HBuF5PWkv7rXFlFMHsp97YcQGTgP+X52eHwhlNdcoTKVi4J1fEiv7pSw9Twk4NgWEvERjA13qCzkkYFzSMRGcvY0mXbB8NWgueUqhKtbIFn+DBIgARIgARIgARIgARIgARIggcURECvB88d+n/O9l2Xr0MxK1G65AQ3Nu+E2mcizOLo8utAIUEgutBnbBP1NxCLo7zyCga4jiI71zRmxy+VBUWm98lIOVbTA4wtCzhkZaoWVSsDjLYZs7ZefM0igkAmIDczEaA/GIx0Yi7RjPNKNZHx0QUMaG49jeGQCxQEfSkp88PmKUBSqR3FpA4pDDcpD2cUXOQtiyYPyl0AqMY6xSCeSsREYLlM9++XeZpAACZAACZAACZAACZDAShAQW4vetvfRfkpsLdJzmkylLIyMTiCZshAOl6OiegtC4a3KO9lfXAVN01eiG2yDBNaVgNz78fEBjI90g0Lyuk4FL34pAraVgnjA9kqWcv//396Z/Th23Xf+x31nsapYe1fvUmu1FG1xO46T2HIcBAry5DwEsJEEI3uQB+lRf4MerYcAljDJREGQhyAIEmsG8VgzjmNF8SLJllrdWnrvrn0ni8V9GfwO67LIWlkL989pEMWuuveecz7n8PLe7/2d7++GqKi2vWhCPpcnKGqRUR3F7AsOyamLX5GhiceBDIGOIGCijVMxk8BBheP4yn1JJRZ3vVipp0OxeEqWVxMSDvokHPKK213r2WV3uMQXiEpoYFLCkUnzcIao5XrIsk27EIgt35G7n/5IEmvTlSa53AEZPfOsTFz8Mj517TJQtAMCEIAABCAAAQh0KIFkfF6mbv7UJDffTUTWbqUzOVld25BisSDhkF8Cfq/Y7WWLC9Uq+gbPSN/geQkPnhVfYLBDSdDsXiagOsXM7Z/J3N1fiOoWCMm9PBs6qO+ZVFyWZ6/K4vRHshGfravloYHzcvrS16VvYKyu7dkIAs0kUNiMNlabivjafdmI1RdtrL7hgfCohPsnRUoiy3OfSGpjm7+4IyAFx7DkCw5xlOLmZSvtfBCzvb8uT6ASsRzqP1WOWnaxNKuZ84K66iOQ2liW6Zs/lYX7v96xg8c/aHzqxs48Wd/B2AoCEIAABCAAAQhAAAJVBDLpuCxNfSQLU78Sve7cu9gkU/DIeqokxcya+Dwifp9HHI5dopBtNlG7To1W7oueN7mgyAHFtOsEAsuz1+T21f8t2UzCNBchuRNGjTZWCBQLeUnEZmTh3vuysnhd8tnknnSMiOYdktFTD8vg8KT4g0OcqJlLLSFQKhXN0vv46n0TcayR9ppcUqPu9yu6DEotWowdhbGkOCW+YFQ0mtgqsZUpuX/jXSNEF0slsTtDYvedErd/VAKBgIRCIQkFA2KTrCRWy3Wb+jeWDox2VqsAE7XcX45Y1vqJWm7JFKJSEbPqROetWh6pl75ZqbLbd4DNJYGBh+XUA78jAwMD+OkzeyAAAQhAAAIQgAAE6iKg92e66m3m1rsmJ011URFYE+ulU+uSz26I2Dxi9wyL06/3SH0S8PvE7chKLjkr8ZVbxgJgv/s9s0I0GC3bYEQvGIs2p8tbVzvZCALNIKC2LppocuH+r2Rl/tNKlQjJzaBPHQ0hoE8J9QQ/e/tnux7fLDGJbZhlJQORgHjcXvH4wqK2F/ryh8o/vf4BTtgNGaHePaiJNl6fL4u2xqpipi5v43K08UhFOA72jYvbEzoQpCYinZubk42NDbOtw+EQl8slXq9XgsGgEZTdbnfNcSz/5XIb1X95RtRv9qDi8gYrVhgqLKvvFxc8B1Hj74choMsC9cFLMrEgyfV52YjPiy4rTKfWzFKqg0qhWJREsiAOz5A8+OiX5NSZx8Tp9h+0G3+HAAQgAAEIQAACEOhhAhroM3v3F7I083FNsIJGDQ9NPCmjZ54RhysgKysrsri4KIVCwdx3OZ1O8Xg85t5Lg3j8fr8JZNB7Qg2CW128YQIgdsv/VI1b76n0/k9tMPqi58QfHsGqrYfnY7O7rtYtmeSq6IrpreCzZdGguO0FIbnZo0N9J0pgafZjufXx/5J8NrXjuKlUVlbWNsxJPNLnF7+vVkizdnA4PeILDpbF5YrIPGwiQTHGP9Hh6sqDlYpFyaRjlWjf+OrUprfxAdHGdod4vOFypG//pLGq0Dlot9d6GdcLLZPJSDwel2w2a3bRCxoVk30+n7mo0c/BfqXi0bx6vxI5ndao5cLOhBLVx7GilrUf2gcVlz3+/nqbzXY9TkCfchuheF1fC0Yw1uWD+vujlny+IGuxpCTTGYmE/dLfPygDIw9IdPxx6Rs4I3bn7t8FR62P/SAAAQhAAAIQgAAEOpdALrthPJDn7r1nVnlaxWZ3mGvHUw98RcIDZyu/VwF5fX3dBPGUdEWo3W7uvfSeS++99B5st6L1xFbuytrCdRPtnEmu7QtNbQfDA2eMDUbf4Dn8lTt3irVly/V+Sx90lFctTxkLWcu64qAGt6WQvLS0JHfu3DEfyuqSy+XMk5/5+XkZHh6WRx991ETbUXqXQCa5KGuz70kydm8bBJuk8h5JpL3itGfF58qKx5mXA7S0rWPY7OJw+sTtjYjb1y8u79bL4WS5Se/OOJFiISvZ1LKkN+YlY16LUsiVI4H3K3aHR9y+AfEERsQbGBF3YEicrsBBux3q78ViUfL5fOXcqRc0+pT8qKVYyEgmuSSZxGZfU0tSyO1tJ1OuxyYOl88s+/IGRk1fXb4BsTsQ7446Dt2wX6mYl1wmbj47udSKZFIr5n09n53KxbzDJS5PRNxmFUnI7J9cq11yqNvqQ8TltYRIqSTBoE+Cfq84nWWfOo0iCUTOSnDgATNHdb5SIAABCEDgYALb78sO3oMtIAABCLQ7gZKonhCb+5UkY3drGuvy9El4+AsS7L8otipbQWsjPSeqoKwvLSom632X/qyrlEqSz21Ien3KaBl6X1nI7xNIYbOJ0xUUX2hCvOEJc5+l17UUCNRDoFQqSD6zLpmNBclszEl6Y0HymbVdo42rj6cPU5zusKgGlsvEKlpA2wrJV69eleVlDaPeEpNVJEmlUpJOp6W/v18uXLiAkFzPrOnybbKpRdlYuiKF9KK6aEqx5JR0MSLp0pDYXSGzrD8cDovX45RiPi75zKoUsjHzwSlk41IqZOomZLM5zQnb4Q6L3d0nTn15IuJwBUVsRxfs6m4AGzaXQKkoxXxScullyaeXJJdelEImJnoi3q/YxC52l19c3qg4N18Od5/oibiTiy5rKeYSkksvSV6ZGGE5fjAPu9N8ZlzeoU0eg+XPDKX7COgcKaSlkF3bPMdaP9cPnCcVGDa72B1+c261Xg63dZ7dujjPZ9clufqZZNfvipQyUhK75IoB2SgMSK7gEGdpRVylmPjchYqQXA1c56AndEY8wdPi8BBF332TkR5BAAIQgAAEIACB3QkUVcSN35JM/JYU8ltBQSb4J3hKvJGHzL1+00qpYLSJbHJWshszkk+vSKm098pQm80hen+peXFc/hFxeDRwx9O05lJRexMoFbNG9zL37aklyWdWpLjfg4rN7tgcHnF6BsTlHRCnd9DMK4fTbwJ0MhuzsrH0kRRzq+2bbE+XZ6v3zNraWuUpj/5uZmZGpqenZXR0VJ599lkZGxtr7xGkdU0hoA8Y5udmZXV12YgJDofTeMJay0tUSFavou3FeHGm1zeXVasXZ9mTU71h1COm3qLethVbDOO/PCz+8HBd/rb11sF2jSdQyKfNMnvjC7R2XzZiM5JJxQ+suMbbOHLKeFu5veED9+uGDcrWBHNbzNQPul6vZWOFUU7kp58ZJ9H+HTUl9POSTGjyu00fY2NPsbhvEtTtHXS6fOXzZWhEAuHyT006or+vp+hKpeWlRVlYmJN8vih2R9nSRc//urQw4PdKMbsiK3Mfy9riTdElhduLzW4Xf3DYWF8MjD7EssF6wLMNBCAAAQhAAAIQ6EACmrw5tnRLZm7/TOIrtVHIeg83+eDvSv/wgy3vmbZTk/Wpt7J6LOv1top5exWn02OS9akNhibvw1+55UPYtAaULSrXzP14XPMfrd43VoG6InS/opaa3sCABCMTEuybkFBkwli+7reSWO1cZmem21dI1khk9fzUhuqNohaNRL5165bcuHFDRkZGjJA8Pj7etAGiovYmoPNFHzzoPNGiS0uqxeS9vIp261WhkJX0xooRyIxvpxFKFiSXWa8bgkafaqI0K6mfChUqLvsCg6K+zJTWEtDo2mwqvmkkPyXxtfuiCRbUumK/or7Zbl+44musnsAqfGHdUKamD2f0i6zstVT2W05tLB2YJM14LQeHjLAcUt/oyARey639iFRqV59sHdOtc2HZ0ziT0uj8nckXdmu2ZqX2+vvNRW1AhePgiPjDo6LJSw7y7z4Ig9q5qD94IpEQXblkJZvUpCeWR7geI5dNSmzppixOX5H4yh0p5Hd+1rWdeiE1NPG49A8/0DMPhA5izN8hAAEIQAACEIBApxNIJhZl5ta7sjx7TVSotYrmRho5/bQMTz4lbk97rprU69j1lbtGVFYhPJ1c3Xc4XG71Vz4tfUOWv3K004eP9m8S0CSO5UCu+7K+NiUJE8h1sE7lcvvNw4ZgZNzcawfCGvwWOjRXDeJsS2uL6p5UW1skk0n5+OOP5cMPP5TJyUm5fPmyRCKRQ3ecHbqXgHoUaeS65VVkCQrqFXv8UpJcNlUlppRF5rRJDFUWr+spKph5/QObArNG4A1LIDxiBAuS+9VD8Gjb6MWCJvIyT+nMCXdasuk6oo2dHiN+mURy/ZNGZDrKCfdore6OvUzUcmzzy271viTis5I7MGrZJm5vsBKxHDZRyyM8hGnolNBzXNJE5acqD9Dmy+e4qovt/Zqg5zBNDKJCsZ7XyqszRsw5T899jSoqIOtDZ33pdYN17t/rAaJ+9lfmP5OlmY9EE2TuFuGhUdF6AT6kSfqi58Xp3rmqpVH94bgQgAAEIAABCEAAAidDQO87lmavyvy99839u1U0gCAydEEmzv+Wuc/rnFIyq2Y1QGJ18aYRmPddEWqziYrlGqncN3je9FX/T2l/AuVo45jRL4xwrEFaGvx2ULSxBvEEBoxgrPqFRh1rQKPO+ZMobS8kV3dSheQrV64YIfn06dNGSO7r4wNwEhOBYxydQNkeI2bEF43SM1F78XnzlLDeaD1N+KRPiDR6uRzBvLXEW39PORwB5Z5JxytRsbrMQ59A1xNt7PGGjdWCfsHqSy1LTuqEe7hedO/WJmo5qctvyl+G+sWoYuVBX4gaye8PRrfGJ3JKPD4eJh5lppRXXSxvnreOtupCx8MXiFYJxqMmOr9dIzn24qTn6qXZj2Vp5qok43O7bubyBCUSvWAilTV7NueEo8w69oEABCAAAQhAAALNI6D3HOur92T65n8ai4jqovd4Exd+W6Ljj4nanHVy0XuoVGJ5U1i+YQKmqiOut/fNWBoEo0ZY1pcKjU53fbZyncypE9q+ZbVZFW1cR/CbakYaaRzsO2V+BvrGGmqzipDcCbOJNnYkAT156wm92j80lVisyz/W6rCe5PVpoU8F5k1xWaP8PP6I6N8oZQLKemN9viwcr903yzv0yd1Bxane1uERUXuKYOSUhDTa2Ncb3sYHsWn238tRy7PGYkTHUd8f6LVss5kvyFD/RFn4j0yKz3gtYx1jjZ8+xdalTlvnoc0HXalVUcuKeora9Hi8fRXB2Gf8jEfMuambzkP6AEofBKr1xer8p8ZbbLeiq0cGRx82orKeNygQgAAEIAABCEAAAu1FIJ1ckbm778ni9Ec1KyHV8mFw/DEZO/tc1+bFMPfG8TlZW7opawvXTeDIfgFuZX/lsU1/5Qv4KzdpKpetNmNmdWRttHHZ2nevogEtPv+mt7FGHBtv42hT78sQkps0SagGAoZASZeOb1RFL5eTVOkX3W5+nXtRM5GAwWh52XiwbI2hAlqnRQIeZVZUvI2NPUXZUF4TfNUTbVzxNlbhWK0STLRx45bbH6V/7FMmUI5aXi0/GDCJA6YO5bVsrEg0kZ/xWu6NqGUV48s+xgvlc0xi3ix9ymdTdU8rK/mdOads2lPoMqhei1LQiG2N5lBRWSNY9rLBUd9nFZQHxx411isUCEAAAhCAAAQgAIHWEdDr4dWF6zJ39xcm+ZhVNCeH3huceuArEhm62LoGtqBm46+8es8Iy7HFW3sGS1hNq/grGyuMc0Z3oByfgGW1aa3IXY9Nm5xNB5VytLEKxuU8QibPTIu9vBGSDxo1/g6BJhAoFnKVZFZbFhmazCpetz2GRg3q8msVRy1xuexN2t/RvrIVb+NN4VjFnbqijTe9jcuRqqeMsTxeUE2YzA2sQi8MNXuxlchvI15H1LJsei1bwnL/KZPsrZMTXur5Qu0Ydia/0wuRvbM5Vw+NSX7nKye/UwHU8jPmM7JzAuu8iy3fMX7KsaXbu3ri6/lXz7smSd/IQ+ILDDTwk8ChIQABCEAAAhCAAAS2E1B7yambP5XluU9qEn3r/fDo2WdleOJJcl6ImACJtcWbRliOr9w7MG+Q2/JXjp6XcP9p7qnr+OiZ4Ld03DzMsKKNk+ptXNiZ7HvHPZp/oJJ8XgVkr3obt9lqdITkOiYBm0CgVQQ0I2cysSAbVYmvyhGGybqbpAmuPL5+Y48RqAhGI6JewGKz1X2cZmxYPuGub55syzYVagdyULS2PmHW5eaWr7EKx77gUEOTezWDB3XsT0D9wNLJtSov7PvlqOVScd8djddyaKiSyE+f7Laj17L2Q1cw6EVxtWh8mBUMleR3oVrBWIVOovEP/wnTZC2ri9dNpLJGduxmD2J3uo1NjorKkaEHSM55eMzsAQEIQAACEIAABOomoIKdWlgs3P9VTbStWjb0jzwoY+cuS7BvvO7j9dKG5n4qsSxrS7eMsKxBWxpEsVdRQdMXHKzYYOCvXCZlgt/WFyr5f+oNfjPRxpqfaTMpXjtEG9cz/xGS66HENhBoIwJGbFXP0/jm8vXNBH8aoXjQE66tbtjMUnUTvRxSa4xRE5no8zd3Cfv2E+76mi7vONjb2AiB4WEjBBrxGG/jNpqhrW2K8VpeK3st69NfjVrOZTb2b5R5EBGSsFphmESLanvS3Khl46m+sVST/E4tW1S4rLdsWd5sRhgbX/VhcXkC9R6C7Q5BQFdGLM9elaWZjyURm9l1T7UK6Rs8I9Hxx02W7F6zCDkETjaFAAQgAAEIQAAChyKgq/Tiy3dl+va7Elu6VbOvrribfPB3ZHD0kUMds9c3Nv7KMfVXvmXs3fRear8gHb3/CKq/8uB56YueM7pCtyel3gp+q442Pthqs+xtPCihAc3PNGGSHKqFoK5s7LSCkNxpI0Z7IbAHAfX0TG+sVEUuqlfq/IFLVaoPt5XcryxAaQSzfgl7/ZE9T3D6ZaMiiia4KxXz4vH3i/rT6s/qYp1wrYR46nmr0dbF/P7LOzSishxtvJlQrX8Sb2M+BXUTqHgtr5aF5fjalKQ3lmuWu+12sHLU8rD5ktf5rJ5Uu9k+aAR9fOWuiX6w2x0SCI+Z7TUqdbeiT/31YYnxMTYPgco+6ZnUmpSK+0dSW8czye98feLf9DC2Hgbp7zrxQqTuwWzXDUsl8xBAo5RX5j6RZGJx15aq9VD/0EUjKocHz7TdErV2xUu7IAABCEAAAhCAwHYCmtR+9s7PZWn2Sk0+EA0OGT71hIycfqYtVxx22kgaf+UV9Ve+JbHlWyb/yn5FI2xD/ac3I5bPd4W/sgn4WV80q6X1XlL1jHqsNg0Lzc1k8jNNGJFd/ae7oSAkd8Mo0gcI7EPASsClmVutRFwqehwmAVdNpOOmPYaa7qt4PX3jHZm//0FNC1RMGz93WbyB/rIvkCZMq9PbWOtSv1Zz0u0/ZZ7U4dvKFD9JAsZreW2mkshPPxvZAyJ/zQMNT8hcBJR9tyfNsq/pm+8YIbla5B0YeUgmL31VXC7fDh+nwRMsAAAgAElEQVRjXTqWz6fr7k45+d2Wh7F+NtQnS39PaT8CGhmj82lp5oqszH9uHhDsVvScNjD6sAyNP24eVlAgAAEIQAACEIAABA4moMLm6vynMnf3lyZ3ilU0ICo8eFYmLnxZ+gbPHnwgtjgSAbUR0ehvk7hv5e6ByeI02X0kel4i0QtGYG7/+/rSptXmZrTx2pSk1hckn8/sy8tEGwcGjX4RNuJx2dtY7yG7sSAkd+Oo0icIHEBAozSz6XJUZDkisvxTRY/dPD93O5yeFDX6sVQs7LrcJZ8vSrFYFLfbuWdrytHGoU1hriwcly0Fdo/mZGAh0AgCxhtsY7UiLOvDj3q8lvdqS6lkk0KxJDYpisNR38WDSX7nHzCWLdZKABWQ9fOhHuCUziOg0Qvx1XvGs08Tmuzlba9+1RqlPDj2iHloQIEABCAAAQhAAAIQqCWgq1s3YrMydeM/ZGX+s5o/qoA3fu6LEp34Qkcn1O60MVdNQVd6WsLy+trUvsFq1f7KaoWhYqtG7bayaGCciTY2q1c1AE6jjXcPBKlu55a3sQYYTYh6G7e6L83kiJDcTNrUBYE2J1C2x1je9GmdryT5Oihac7duJVNZSaYyEgr4xOMpi8mWXUA5orP8pK79n0q2+aDRvIYQUNFPoxysiPq6vJarWpLYSEs6k5P+vkCNmFxOfhessY5Rf3LNJs0DlIYMZVscVJMmqpis9hcawb6bn70+mNOHCCoqD4xeMg8WKBCAAAQgAAEIQKDXCaiwN3//V7I49esaSwFdoTc4+rCMnfuiubamtJaA8VeOz20Ky7eMv/J+QWrllcijFRuMxvsra7RxonJ/p6KxiTbO7b9adMvbeEvD8AYGujbauJ5ZhJBcDyW2gUAvEyiVREWQrehl9XVdMILzfks8VEhOpGwyNHpOTp97WPqjZ8QXHOIpcS/PpQ7uu4laTq4aTyzjtbx6r+y1XCrt2qv4ekriG3mZmDgjI2NnthJaBqPi9gQ7mARNPy6BTDouK3OfytLMR+ZCdreiDxXUT21o4nGJDF00tioUCEAAAhCAAAQg0EsEVJjUaNeZ2z+rsZJTBoG+cZl84HdkYORSLyHpqL4af+XV+xVhObVHHhGrU2V/5ckqf+WhHf1Va0G9ByvksyY4RwVdjXTerWjghno6xyvRxvclk6wn2jhgkq9bVpsa6OFsceR0uw08QnK7jQjtgUCHENAvdvWmuvvp27u22O4ZFd/gk9I/OC7RaFT8/tYuW+kQrDSzQwjoBYz6I2t0xI5ic4jTf1ZCw0/JYHRIIpGIuN3YtXTI0Da1mfpwQv2Ul2auGnuh3YrT7TNefxqp3Dd4Dn/spo4QlUEAAhCAAAQg0AoCKjpO3/pPc42kOSisoqtZRyafkuHTT/GgvRUDc4w61V/ZJO1bvCXx1bsHJqxze8v+yn3R8xLsGzfXyvc+/3FVwj+bEXsnH/xdiQxdkFxmM9pYheO1KRP8psLzfq"/>
          <p:cNvSpPr/>
          <p:nvPr/>
        </p:nvSpPr>
        <p:spPr>
          <a:xfrm>
            <a:off x="460375" y="160338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41" descr="data:image/png;base64,iVBORw0KGgoAAAANSUhEUgAABZIAAAHnCAYAAAAitKgKAAAgAElEQVR4Xuzd6XNV15n4++donmc0IYQFNsbgxA7g2JjMwUMSSH7pbrs7HYf8bt3C5L64+NUt/wP3jV/cqrar7i8X3NWd2CTpxN2d7kDS3TaZTYYOkBAMeADEKCE0D2gebj0bL3lrsadzdI50ztF3V7kspD2s9VlrT89e+9mxubm5OWFCAAEEEEAAAQQQQAABBBBAAAEEEEAAAQQQQMBHIEYgmb6BAAIIIIBANIGBgQF54YUXpK+vz3OB9evXy/79+6WoqCjaCl1zjY+Py0svvSQXLlxwfltcXCzPPfectLW1xb2uZCxw5MgROXz4sCymTskoB+vIDoGXX35Zzpw5M9+n9d/Hjx+Xbdu2yd69e8W9b+3bt0+2bNkSV8XN/rNz5864l41rQ4uYebF1jLLp9vZ2efHFF51Zw44fie7jZhubN2922o4JgXQViGd/SHUd7GPeYreX6P672O2yPAIIIIAAAgSS6QMIIIAAAghEFAgLJC8mAGxuCk1Rampq5Pnnn5eqqqqIpUvubNykJtdzJa/NBHOam5vnH7QkM5C8FAHaZLTfUpQznsBZovu4+6FXIkH/ZFiyDgSiCMSzP0RZ32LmIZC8GD2WRQABBBBIJwECyenUGpQFAQQQQCCtBYICQeaGdWxsLKFRvIkGddIajMIhICImgLJ7927ZtWuXY5LMoMpSBGiT0ZDpVs7FHHPMsmZEeTJ8WAcCyRYgkJxsUdaHAAIIIICACIFkegECCCCAAAIRBcICQSdPnpQDBw7ckZYiKG2F/TdTFA266avjXq+pe90cuwNzW7dudcrhXpcJ4JnfmbKaf9upNIKCTGZbZlk7/YW7fDpiUVNkmJQdXiOto6T18BoNHiXthrseH/vYx+Tb3/72vIvXaEqv7bgDoLqwe53r1q2TN954w1ln0OjMMG9TKNvW9vILwHr93v1ww6zfK/DnVWd7vkT9zXL6gMWdaiHqiOSwOnj93W3m9Xe7Pe3dP6x9bQu/twfcbxno/rVnzx557bXXnNQ4pq/47Wd+vw/rR36BM7vM2r5NTU2e6WvstyO80uxEDdC529lsT739Uvd4tZe9X7nXqevSFClBqYDC+pBp/7DjkHs9pg+5Xe19Jkpd3H3PvS67j5p2D3tTxW5nXY9O7jRFWk+Tounpp5+Wo0ePOn1Sj6df+tKX5Jvf/KazjHt/DTvnJKttdbv2MTCeNE/uZdXqqaeekldeeeWO+kTdh70uDez9w+t4Yre9ztPZ2bkgnY9Zd5T9LZ79N+LlDLMhgAACCCCQsACB5ITpWBABBBBAYKUJhAWSvQIBQekwNECyadOmBbmRjWmigWS/NnEHY+wbV7OM+4bdK5AVVJew4J27XO4AcJiP5soNmidsRKRfXd3OJshuB+ncZXZvx2udQQGeKN5eARSzffe6owaSvYJYXnWOYhtlHr9+5xcAixJIjlKHoEByf3+/8yBGg9j2FBRMDmpfv3X6PYgJ2x/jCSRH6UdeAb+wlDzu/THKNrROYcdCU287KGh7RDku6TJeo9n9jinu30fpQ3Z9opTRtLcGYTWQbe//QcedKH3PfkgWZQR/1HZ2B5LddV2Oc06UttV5wgLoQcdP/Zt7//TrE1EC1n792X1+COpzWpawc4ld3qjtmsi3GVbaNRz1RQABBBBIjgCB5OQ4shYEEEAAgRUgEBY8cY9oM8ECrwCACa55BXDcv/Mb9Rc0OkybwQRnvEbLef3OXW5zk+sV4DK/c99we63PL82H1/JRfHQklz0y22/0t90N3QEd0ybu+poAhd6Em48dutvAHVy2R5HaQRCvXSCqtzFTW5Mb26uOUQPJXgFcY+EOynilKDDbMA7J8A8LjHntW1Hr4Ldf2ik1vPq5V5t59Rmdz2v/1t/bhn6jVN1BqHhHJLuDf2Yf9aqP17HBa7/z2kfNNtyjx93zuYO+fha2p1ed3T6mX3jVz23rPuZ4rdPv9BO1D0U5Dukxwu8NEreNX/t7tYNd7qAHAfaofr9jnV/Q1MvaDtAm85wTb9vqqGZzDPYa8R0UgPcaLe5uK2PitQ2vfdirP3n1Ja83Lkxfctu6zyP2B0bD9reo+y+B5BVwEUoVEUAAgTQRIJCcJg1BMRBAAAEE0l8g3kDyzp07PUcbm5qGjQBO5KY+LGAX9ZV0O5CsZbZv8k097ACle9SmO8Bib9t9U+/V+sanurp6/lVsnS/KyDG7bEHpN/QVbp280ogEBdmjjJKL6u2uvz2izSuIZo/EtgNh9jqilNUeRekVCIrXP2rg22vfilqHsP1Sy2yPJAwaye4VcNd1hI0MNMYXL170THHjVc6oI5K9gvle+0zQPmbX2W/bfnUNSjGxd+9ezwO4X/vbQTljZvdTr7c87AcdQQG0KH3ILzjsdZzW33mlLXCnDvIbhe9VFxvNK0Af1E7u5f2s7eXdQXs7OJvIOcfuV8loW1OvsDQ0fucg85Fauz72ucT2T+TNEndZNX2SSRtilz1oVLnXscV+Yyme/Tf9r6YoIQIIIIBAJgsQSM7k1qPsCCCAAAJLKhAWsLIDBe6bSq+CpiKQHBZgjJprMyj4YAeU7HWaQLLWOSjPZthNfZTXkcMCpH5BGDvAoGXWvNJe67MDAH6BRq82juodFMxKJJCsZfFL1eE16t0r/UOU+cL8FxNIjloHv/0yaqoSu9382jfslXU7kBwUFI13RPLZs2d9+6e7/EGB5KBc3/v37xcNyAalokhlIPnNN9/0zNcc9JZHlBzpUfqQX6oHv0Cy10jXtra2+WbwO+ZEHcXtfmPl2WeflYMHDzo55oNysAete7kDyfG0bdBxMKj+UY/z2kh+6W70b0HHs7A0Lbp/uc/5UfaXsP3Nnfoqyv67pBdEbAwBBBBAYMUKEEhesU1PxRFAAAEE4hUICyTHE8TxC175Be/cN6WLSXkQdYRsMkYkhwWS/V4zDmsXO9gQJedo2CvcJsBglzlq2g+/MsfrresxbR3Uzu5+EiVlgz3izR7t5pWH2S9QF4//YgPJblevOtg5tL3Suph66LrMqPooI5Lt+oft/6asfm0eNCLZ76OKQelFvPpcUNqbsBGNJlit6zX7lF9qC50nSt5ev9HDyRi1GpYf3csnbD+IMgLWb+S+GRm9mBHJWmZ3ugQtj34oz53yxu9Yk8iIZDvY6dfeUY9FWrbFtK3feVF/H/TgwM88aERyUGDayzjKyPCggL7dPu4HXUH7W9R2JbVF2JUDf0cAAQQQSJYAgeRkSbIeBBBAAIGsFwgKJHnl/XSP8PPKSxs1R7KOFvXK75vISNWw/K2mTPoRKQ1guMtobmij5ki2g7JBQa4gHxPgcm83SvBUtx81R7LOa15JjpojOcqIyKjer776qvPRrjDvqPk3vUbVBo2Y98pJasqSDP+wlCtRg6xe6QHC0mKYgJE7SJZIINnd57zayc592tfXt+DDWkE5kuPJa+sue5R81lFzrJp93mtfdD/g0J+jjq6NmiPZpO7QY53Xx8iiHOuCgn/uOgWlywg7Trv70P333++MFHYfn7UMfv0sSo5kUwd7pGo8Ae54+lJQIDnqOcfdN7zOg1Hb1v2Giru+Ud4ASSRHctA+7NWXvPLlRz2neeVIDspZ7zaNuv8SSM76S1AqiAACCKSNAIHktGkKCoIAAgggkO4CYTlStfx2/t6g1+HdN/Feo53iyd0ZdeSnHVy1zYNeuQ+qvzsAE0+ezSg+UdM+BAWS/PqW10hvr3m9gltRAslRvYPSMLj7VNB8ui2vYKZdH6/Rx1519hrJa88Xlq/ab6Sg3V+9gsFR+5s9n5bpG9/4hvzoRz9yAn1h7Wn/PWjkoZ+/7WCPWvXbz8LSZXg9bPKqjx0s13lMWpmw45Y96tkrzYk7sKU/Rx2dHfTqfjxm7sBilJHQxihqH4r3OGQ/cLN9gto/SlDYXZ6wfSysrs3NzdLR0TH/kMqdysMOJCdyzvHqj4m27WLcova1qPuwXa8gG/f5IWyfNvOGzef1dkXQcZpAcrpfQVI+BBBAIHsECCRnT1tSEwQQQACBFAuEBWT8Rjn6fUhHX8s3k1/wyl5Wg4BPPfWUvPLKK86iJlgUTyBZl7NvYv1u/L2CpWEfLosnkGwHpYyH12vH9najBFjcrhrA0TzIJlDmtY3FtFVQ9wvz1mXdQRRtZ81bqyOVNRjqNULPbE//pqP+dESzuw96BT7sFAr2PLq8fiTS68ODifi7X9N358uOEkjW+kWpg87nDg75faRRnTSo5pcLO2xfNH+P0pZ2e2qZ9uzZI6+99proSOWgBxjaBpr2xX4jIMp+GyWthq7HbxtejjpS2e5bZjthKRfc7bx161bHXie/fTeKbTyB5Hj6UNi+7zUy1N0//dLnmONNlOOV6WN+o9/DTnFeqTs0iOzuS0GBZK/jcZRzTrLa1t6X3cc49wcN/Rzcxyi/ckfZj4Kcw85/Xuv3O0ZH3d/sdg06RoT1Ef6OAAIIIIDAYgUIJC9WkOURQAABBBBAIG0FouS1TNvCZ0nBTOAlykjMLKly1lfDBMDC8hTHG/TNeriIFYw64tu9OveDKPOgImoKoIjFWjAbbZuIGssggAACCCCQ+QIEkjO/DakBAggggAACCPgIEEhe/q5hRpnqaGAdZc0r2MvfJostgQkihn2wjGBjfNL2iGx7lHPQ2qKmSoivRP5z07bJkmQ9CCCAAAIIZJYAgeTMai9KiwACCCCAAAJxCBBIjgMrhbNq0OnMmTPzqVhSuClWnWKBeB4MEGyMrzESyY3s3oJfMDks4B9fKW/PTdsmosYyCCCAAAIIZL4AgeTMb0NqgAACCCCAAAIIIIAAAggggAACCCCAAAIIpFSAQHJKeVk5AggggAACCCCAAAIIIIAAAggggAACCCCQ+QIEkjO/DakBAggggAACCCCAAAIIIIAAAggggAACCCCQUgECySnlZeUIIIAAAggggAACCCCAAAIIIIAAAggggEDmCxBIzvw2pAYIIIAAAggggAACCCCAAAIIIIAAAggggEBKBQgkp5SXlSOAwFILmK+I+2139+7dsmvXrkjFOnTokOzYsUPa2toize81k5anv79f9u/fL0VFRc4sR44ckcOHD0uUsugX2I8dOybPPPPM/LJnz55dsL6ECxdxwZMnT8orr7wizz33XMIWfu1SU1Mjzz//vFRVVUUsze3ZBgYG5IUXXpC+vj5Zv379knhouy21fVwoyzRzPP05qIjaz1577bWE+oO9Xt1vXnzxRRkbG5v/0759+2TLli3LpLS4zS52HzT7i5bCb38bHx+Xl156ySmo+3i1uJL7L52M46vX2tXqwIEDC/60bds22bt3b6qqkvB6jfmFCxfm12GfF9zHOp3Jqy52f0+0vl7H6Xj3m3j2Y1O3p556ynffdPf96upq57gfNH/CjeGzYLKP+8leX7Lrm8z1afvqMf1rX/va/PVP0PrN/rBp06bI12nufUivJz7/+c/LT37yE+c4p1M8/SXK9s2+tmfPniU7nyT7+ilKG+zcuXNB/ezjkFlHlOvYePqU1zHRPgZFOSbGs00zr3HW46ceY+LpO4lsz2uZZJ0T/MpjrtfM3xO9Bo/3/J3Icc+UVa/xn332WTl48KDEc2xIVpuwHgQQ8BYgkEzPQACBrBLwCtwmUsHFBm7cF6buQHKUG2ezrLmg1Jvn5QyCJMPCr130QvHo0aNxB6mT1c6J9A2W+UAgnv4c5hZPACpoXdo3zpw5s6BPmZv/zZs3L+u+FGbg9/fF7oOmnfRhVnFxsWeg2H3TlupA8mLrE3STbB9PljpAHk8b28cxEwQ3gRPTbvpA0zwA1XlOnDgx34+99kFdr05Rzxt+Rma/0aBS1Aew8dQ/yryp6itRtq3zJBIAibrubJ9vKc7T2j76sN08IEvWecSvbZYrkGwPSDB9M5Hrp7Dz5/Hjx8UO3mq99QGd/n4xgyuCtu11HErkmJjIfqX1MwMm3nzzTWewx1INUnCXNxnnBK/6m/OE3k94DWyJ54FhIsfkeI+jWl4dDKAPbLTva99LNOidSH9gGQQQCBcgkBxuxBwIIJBBAsm6cUnkQsmLaTHlWQmBZDVLxCiRZTKoG6/IoiYjABC039o3pJmEvNjjkbmJbG5uluvXr98RDNC/62gfM2ViIDloNOFyBH/C+pffQxg9tjU1NTmBW6+bb1NPM2LQDqTpduPdl4KCRF7rD6tbMv++2L6/2LLEGwBZ7PayafmlOE+v5EByotdPQYFGfctLJzuwGO8xJZF+7HcccvcjDZzbb4bZx8REtp0OyyTrnBDvvYj6Xrx4MfLbYIkckzmOpkMPowwIJFeAQHJyPVkbAggss0DUG5eg1+fsV7/Mq3tRXpd3v4Kooxl09J++Xm8CM3b57HWaJ+7KaFI36M/m9zpSwn0Rbb/iZ79mGKXMdpO5Xw3X8n/sYx8T3a47tYVtFDaaIahdvII8fq9q+7VbR0fHHTcXXq9Ea/BFb0TMzZL9Crhdd7vO9g2M/cqp28FcOK9bt07eeOMNh1k97RQhYZb2q/pho2TC5rf7jNf6gvqA1+vl9kMPc9Op3j/4wQ/mu1hQP/G6UbV9g+oe9uBF663/3XXXXfPlCVq/102d1zbsddj7oN0eXn0gkX3Qvd2wdZq6bN261blhtF8PNaNctRxm5JvW1X6116v+QWkVzPy6D+gxRI+Fus/piDczGa8o/TLo9OI1ejdo/qBye41qN/upPVrYHEviHS3lFzRx33C/+uqrThXcI4vtgHkyAslRAwNR9gl7P7aP2e5jrtf64j322O0YdIzwC4oHBcu9AiBh+17QMSFsfXYQL1nnkbDjlL2veJ1r3W3nVQ/Tj77xjW/Ij370IzEpW9zHp6D2svt22HnEq076sMykSDLXUe5UKEH9Sx/gaHof9/HRLu9jjz3mHMvcqS3CzlNh5+Swy+ZkXT/5bcc9WlWPxzr6007doe3d2dkZ+S0Hs60wm7C669/jPSZ6rTPsWjjqfhZ0zafbjXc/c5c1WecEu/5hD1IvXbrkpJczKeaC9n2/+6N4jhdRri3C9v1k9q8ofZB5EEDgTgECyfQKBBDIKoEogWSvYIh9I23/2+tCzE7LYD/V93pV3F0+vSg3r26Z3K3uv2vD6E2NO7WF+4La/rtdxihl9gtgmWCJWYfOZwKgdr2jvP4c1C52AMhen9frjvb6gm5qtdwm+KmBLFMPe4Sq7WUHF7zsNejmfqXWvPqp7Wna39x8e9UjzNLuh2HB0rD5jbUG9kxwyu63XvuC1ssEA6IGknUZd1AnbNSLHYCy29ir7O7+G2+ajbD1Rwma+T0YMjfhXgG6KA7ufuS1D3q1mXsZe79272P6N68HIhpk1pQJ8QSSw/ZVc4zSBz3uByi2S5R+GeVEZW7iwx62RC23Ofba85t/u1OlhLWr17HWKye4+7ijf9fJK5BsypaM1BbuIH5QztMo+0TQfmwCCCZVh70+v2OyOf/Yxx4zvylzWBoTr3Ni2DHVPreE7Xthx4TlOI+Elcnum0EPjEyak7BzrqY/sLcb1l7meGECuWb+oPNI0IhkXZ/7YVjYuc0OJNv7vXs/MddIYeeRsHNy1OOaV2oLXTaR66egbQbtI+5c7rqOsPzIYTZR6q7z6HrMcdD9s1k+bB+Oci0cdr1m+mbQNV+8+1mqzglR1+vlH2Xfj9Kn7X3HfbyIGkgOu4ZMVv+K2g+ZDwEEFgoQSKZHIIBAVgnYowHclbMDYe68k14XXu4PzHndNLkvTvUG1w4KhwVANZgT9BE7rws6dznClg8rs/3hMb+LcXew09zI23ZBI7rMjYDfjZA9Cskr6GzfCCQaSHaX265v2EOIKPbudejIZ3fuRnVwX4BHsdSRT/Y6gnbYsHbw+rv7RlSDBPaILNN+Ju9w1ECy3bfDRsW4A1B2AMDUOaiNwtbvdgt6hTRqIFU/IGU/6LHbxuumN2j0Z5R9ULdhH2vC9jF3G2vw053rUv9mPoilI2Cj1l+Dm2H7qgaEvIxsg7B+GU9+Xq9zgD0SPqzcemw0/enpp592RiDq5Pdmif4t3hHRXiPwdT1uC/sNFPd23A+D7NFgYQEer2OIPSJc57FHWccbSNa+5NVXzfbd6/PrK17nHx1h6jd/2HEg3mCP+7jv9fDXve+ZD0IFfddgqc8j+gBHj8XxfGvBa2SkfWyKN5CsTl7HAnd7mTZ1B5LDziNRA8n2ut3nFHNuswPJXscJ98MO3Qe9PsgWdh0Q70V30HkvkeunoO177T/uEcvutEdaLpOGx15nlHOs+QB1POXx6ndhD5mjXAt7nYPc5yk9lnldr5u2ibLvh7V7Ms8J7m2FXRe6542y73sNtLHzZwcdL6IGkoP2/Sj7XpT+FdYm/B0BBPwFCCTTOxBAIKsEwoKB7psHfb3ab+RaULDHjFww69IghU5eo8vs8rj/bS6m9NVorxv/sECyV6DSrzG9ymwHkv0u/KNcTPu9kuf2jhJI1jQaemNmB6rDbpbCbmrDgp9RgoLubfjZu6305tQe+RmvpfppIEZHUoelD9F53a9v2vMHjdoxAU8NJHsFfrwC4O7Xhe11e90QhQV4/G6ioqY8CFu/377ht/4oNztmv4qS1sAd4PRLRRFlH9R+5fVwwc/PHXzU/cp+WKB10EmDtV7HJ792Nl+1D9pX/R5MuPuTCd54Bbq8AvFRT1h2u9ppg8KOMSZAqOcJd3uF7Ud+xzm73FGCBl6BWNOPzJsOXucqr+NhVDedzwTLzDJmW/EGkjWNStDDUvf6/AIDfsceM79fO/oFTqM8xLCDMOY4HnTcN+d/86Euv2PCcpxH9JihHw+Lcpyy+4n7nKJ/M30h7Jxrj0i2R6Ob7bj3J3MedgeS7euqsDeH/B5Iej3sN33d9FF3INnv2OV3nvE7j5iHD1HP4V77adRActTrp6BjQTzn0aBzjnsbUc/hdrmCRsd6pRaxU5V51dPvWjisPwedd03/Wcx+Zvpi2FsqUc4Jdr3jCSS7l/Xb94Puj6IcL6JcW8VzDZlo/4rnnMi8CCBwpwCBZHoFAghklUDUQLJW2r6gdF+Eej1xNwE9XVaDdO4bE3112yu4Y1+c2uWzR5KZdWuQN0og2Q5UBl0E2mW2A8l+NxDuILH5erJXpwnK0xrULu6RfOZGyOQdtbdjAu6Jjkj2C4rZN7B+NyDugIKXfbyBZB3FEWZpXyRHzYdrDM385ibZfj3VHSxKp0CyO/BqHvi4R8zao038grB+B7iw9Ue52TE3f+52dD+ccgfkTDv4jWzSdUXZB83Nqle9/AJF9mhZPS5pgEP7vTpoENkv8BMWSA7aV+MJJAf1S3dqh0ROWKYd9PgR9Rjjbg93Cgv7oZa7PPGcf6IEkjVnpX1j/vWvf90ZIa3nH78HYPHuC0GmWqd430YwwRANJHsFRsz23OX0C/S5zz/uB4J+geew19y93sCIOoJYA8kakA3b9+xAvPuYYAeSl+o8ElQmuz72dYleG9l9LSzwFuV4ottN10CyX1DW3rfCziN6nor3HG63R7Kvn4L293gDyUEPiqLYhB17vB7MBR0Tvc4V9vxe18Jh/dlrYIA5/7sN4tnP7Lon45zgVf+oAX/3/mjOx177vn1/FO/xIsq1VZRA8mL7VyLXEiyDAAIfCBBIpjcggEBWCcRzI++uuAkqm0ClfaEU9iq0riveEcl2IMxcjJl8ol4j9aKMZjL1CitzMkckh3WioHbxChQEpR3RbaUqkBxPQCFsVKjXa+lRRiQHWZobUp3H5GaOOn+UV5z9biKXekSy3yvxUUZm+bWhO2DhFzCPZ0Su3w2bBpW9br5MOwWN5lnMiOQo/cDsV+YmTYPE2o+1Lno8iqf+fiOS3eXwC7pGHZEcdlyJ+nd320cpt9cNtRnhHzYiWZeNEvj2e4sjbDRxlFQ08abZiBpY8greBr2NsJwjku0PStrne+332hc0CGR/WMyeN2xEcpCfCSx5jeSNOsI5kTdb4imTV0DLDhAuNrVF2IhkbS/7wVOUYFLU1BapGJHst84ogd+o53Cv6x13eyVy/RR1f7evEaP0EzOP37VE1Gt0nU+PH/Fc5/hdN0a5Fo4SSA675jMfq3Of6831wFKdE7zSQIU9HHD/Xcsetu/b1zBe1zTJSG0R9DZCIvte1OsF5kMAgWgCBJKjOTEXAghkiEDUi1Sv6rhfo/YKdNg3pib47DfS11xI6baCcmu6yxKWMzJKfkV3ECSozInkSNZ1+6U+CBp5FtQu7r/p+r3yKHqNAnKPVPF6dU9/pzfq7o/tBaVjCOs7Uezd69BtBwUAErUMSyNi9233/Fome4SPO9gXT45k902bnaMwSgDA66Y0aCSjX55G93qCgrQmoOOXisZev1fgIywXo5bF9BMdOfp3f/d3TrDKva+5R3jqqD335BekdPdlvxHNQQFIO7Bo/q3BY/3Inrn59Aok+7VzlNGwfnlJozyoCxr563X8Dmp7rz5uP3CwjzFuc91v3EENr2NFvMFbv4cG7vOQ13HNvT/bOV2NS7wjkhfzoC9o30/HHMlqZAInOtI8LFgV5bgfFvz3G4Xs952DpTiPBJXZ629uMw2KhZ1z7RHJfud2dxDLK0dyslJbpCJHstbJLl+U81S85/BkXz8FXc57BR2DHjDrsdGdN9kdRE3EJswv7Jjod04NuxYOCySH5Uj2MnBfD/j93e/6375m0Pn89rso/SmsD5njoNcACHvft8+1UY8X5no4yrVV2DVkovtehtzKUkwEMkKAQHJGNBOFRACBqAJhwUBdj9cNv32h7BXocN9wul+Vc6dbcM9jAs32F8dNIM/rJtJ9kaxBHjuo6r5gs2/M7HrZIzq8yuwVzDMfzXB/cErn04CsXqS7Ayz67ygBFL92sdflvsk3X4fX39nL2/92Bwm9yh2WI1kv0MP6gJd90Be8w25Molh63TQF9fGw+c0FvPtDXTtL9kcAACAASURBVF4jurxe1TRpE0y/1HZxPyDRXLLuvK1hAYCgQLIJQNl9QLcRlufTK1Br3wiZfwetP6yeXoFUr9Gibif3a69+Oa/D+rIJ0Hgdj/xGVnrto15OXg91gtrZz9Ec48wxyr6Jt4+vXgF6r74cdB4wwWL3PukX1Agrt32ja5fP7k/mGBUWlLTLbx+j/dre7qcmqKD/97rhDgts2uXwqo+Zxx3Y9ns4GrTvBz0otAPeYX3fPo6b+c052Kt8Xn3G/Sp2WF5V29LvvKr7ntcHAO19b6nPI+bhoPvBSdg5224Ht5e5ntHrl7BrBb/ztF972ceLsGCSnuu9zl/m3KPrc38Mz2skpdbBPreZ45V9nHCnqHAPIAg6j3h9MDfKdaq73yb7+inoOBo0kth93DF9QuvuNXI5yjnWHsEb5Y0rv/W6yxZ2nPW6Fg67XjMP7fyu+aLs+1HuY5JxTvDajl+A3tynmOuRqPu+1zWi/daOpscwxwv3wAqzny/mGtKMSE7kGjFKOzAPAgiECxBIDjdiDgQQyCABvQjTm1q/yVzUmECBO7+n+4N39o2mCRqZvGGa71RvHPWGxR2Uc29ft6Xz6UdW/EYkuwNLWmY7/635u/m9nafNfWOjy7tviu28ZX5ltq3cZdJlNFeg3gyZQLLOby4+zbJeHwu0b4S82sUvKOi+0Nf12B9F9LqxcpdJ16sjQX/wgx/M57O2v67uNfrTbg93sM/rRsPd3nbbhd2YmJEzYZb238MCqWHz233Ga31uB/27XqzrjYB5zdReh7a/5tw1N3NRAgBe/c4dfLbbQvu23syZUeb2yCP3+uxl9W924DbK+sPqae9j9j7oZW1ep3ffACWyD9rHuqCPMXoFjrT+9mgye78Kq7+WO2hf9RtV7BXIC+uXUUZdeR2b7DYx1n7lNje5dkDaDlra5bWPUVHKa69Dt20fS+1yeh1rw46XUU7hXn3Za78J6xP2vm+v1+3kNXI66Pzj9UDQrntYYNhY2AETP6Ow475tFHZMCFtfKs4jYWXyqrvXeUmP8V4Py3V5+5yrx2d325jjU1B72ceLKOeReALJWs6gc5t5eOh+8GWX97HHHnOuh8xDuyjnkaBzcpS3B/yuaxO9fgo6HvgFknWZeM45trU5Dgedw20ndznddY1yTHQvG+VaOOr1WtA1X9h+tpTnBL82ttvQqw+F7ftmP9H7IXfKHnf+eHNN6DfSOd7ziPtaI559L8q5j3kQQCAxAQLJibmxFAIIIIAAAitGIN4RjisGhoouqcBPf/pT58Fd0EOEJS1QyMYyrbzpZJfqssQ74j3V5WH9yyOQDuc2DUbrFJaTeHmE2GoyBTgnJFOTdSGAwHIKEEheTn22jQACCCCAQBoJeKUYCHsNOo2KT1GyWEBHe7366qvOmwb2K9HpWO1MK286GqaqTPHm305VOVjv0gmk87nt0KFDornoM+UB2dK1WnZtiXNCdrUntUFgpQsQSF7pPYD6I4AAAggg4BKwXxvVP4WlLgEQgVQLaL88duyYPPPMM6neVFLWn2nlTUqlM2Al5tXuqCkwMqBKFDGiQDqe2zTArSmdNH2apgxgyl4BzgnZ27bUDIGVKEAgeSW2OnVGAAEEEEAAAQQQQAABBBBAAAEEEEAAAQTiECCQHAcWsyKAAAIIIIAAAggggAACCCCAAAIIIIAAAitRgEDySmx16owAAggggAACCCCAAAIIIIAAAggggAACCMQhQCA5DixmRQABBBBAAAEEEEAAAQQQQAABBBBAAAEEVqIAgeSV2OrUGQEEEEAAAQQQQAABBBBAAAEEEEAAAQQQiEOAQHIcWMyKAAIIIIAAAggggAACCCCAAAIIIIAAAgisRIHY2NjY3EsvvSQXLlyQ4uJiee6556StrW3e4uTJk3LixAnZu3evp097e7u8+OKLMjY2JuvXr5f9+/dLUVGRHDlyRA4fPuwss3v3btm1a9dK9KXOCCCAAAIIIIAAAggggAACCCCAAAIIIIBAxgvEDh8+PNfZ2ekEijUorAFg/VmDwRpEPnDggGzbts0zkDw+Pi4vv/yyEyTW4LP+3NTUJJs3b55fj86jgeY9e/YsCFBnvBwVQAABBBBAAAEEEEAAAQQQQAABBBBAAAEEVohA7ODBg3Ma/NVgsDswrPU/duyYVFVViQk02yZegWcdvazr08mMQtYA89atW2XLli0rhJVqIoAAAggggAACCCCAAAIIIIAAAggggAAC2SNwx4hkHYG8b9+++dHDOkLZL5CsI5aPHj06n87C/LuiokJaWloWBJJNsDp76KgJAggggAACCCCAAAIIIIAAAggggAACCCCwMgQW5EjWKtfU1Mjzzz/vjETWiUDyyugI1BIBBBBAAAEEEEAAAQQQQAABBBBAAAEEEPATiM3Nzc2ZP3oFjYMCyaS2oGMhgAACCCCAAAIIIIAAAggggAACCCCAAALZLzAfSB4YGJCDBw/Ks88+Oz8aWatvB5L135o7WUct6+T+kJ7Jhay/NykvNO+y13qzn5YaIoAAAggggAACCCCAAAIIIIAAAggggAAC2SHgBJI1t/Frr722IKWFqZ4dSNaAszt4rMtqXmWdtm3bJnv37nV+1qDy8ePHnZ815zIf2suODkMtEEAAAQQQQAABBBBAAAEEEEAAAQQQQGDlCSxIbRGl+jrCWIPLu3btkqKioiiLMA8CCCCAAAIIIIAAAggggAACCCCAAAIIIIBABgvEHUg+dOiQ7NixQ9ra2jK42hQdAQQQQAABBBBAAAEEEEAAAQQQQAABBBBAIKpA3IHkqCtmPgQQQAABBBBAAAEEEEAAAQQQQAABBBBAAIHsECCQnB3tSC0QQAABBBBAAAEEEEAAAQQQQAABBBBAAIGUCRBIThktK0YAAQQQQAABBBBAAAEEEEAAAQQQQAABBLJDgEBydrQjtUAAAQQQQAABBBBAAAEEEEAAAQQQQAABBFImQCA5ZbSsGAEEEEAAAQQQQAABBBBAAAEEEEAAAQQQyA4BAsnZ0Y7UAgEEEEAAAQQQQAABBBBAAAEEEEAAAQQQSJlAxgWSR0ZGpKurS2KxmBQVFaUMhhUjgAACCCCAAAIIIIAAAggggAACCCCAAAII3BbIqECyBpFPnTolZ86cof0QQAABBBBAAAEEEEAAAQQQQAABBBBAAAEElkggLQPJPT09cuLECbl8+fISMbAZBBBAAAEEEEAAAQQQQAABBBBAAAEEEEAAAT+BtAwkj46OSnd3twwODor+bKbp6Wnn9/pfdXW1rF+/XiorK2ldBBBAAAEEEEAAAQQQQAABBBBAAAEEEEAAgRQKpGUgWes7MzMjmspiYGBAJicnHQL9/9WrV+XKlSvS0NAgDz30kDQ3N6eQh1UjgAACCCCAAAIIIIAAAggggAACCCCAAAIIpG0g2QSTNXg8NzfntNTY2JicO3dOzp49K6tXr5aHH35Y6urqaEUEEEAAAQQQQAABBBBAAAEEEEAAAQQQQACBFAqkdSDZrremuTh9+rTzwb3W1lbZvn07qS1S2DlYNQIIIIAAAggggAACCCCAAAIIIIAAAgggoAIEkpPQD6Zn56R9aFRO3OyTgYkpqSjIlwdWVcrmmookrJ1VIIAAAggggAACCCCAAAIIIIAAAggggAACyytAIHmR/qPTM/LTqzflO+9elZHJ6fm1VRbkyRfbmuTpe9ZILLbIjbA4AggggAACCCCAAAIIIIAAAggggAACCCCwjAIEkheJf65/WF55+4qc7hm8Y03rygrlK3evlkdaGiRGNHmR0iyOAAIIIIAAAggggAACCCCAAAIIIIAAAsslQCB5kfK/u9EnB95ql+6xiTvWVJsXk8dWlcvn1zVLdXU1weRFWrM4AggggAACCCCAAAIIIIAAAggggAACCCyPAIHkRbr/prNX/r+3Lkrf+NQda6rOi8knKwvks001Ul9fL6WlpYvcGosjgAACCCCAAAIIIIAAAggggAACCCCAAAJLL0AgeZHmp3oG5R/PXpbzgyN3rKlwdloeLc2TL91VL3V1dVJRUSE5OTmL3CKLI4AAAggggAACCCCAAAIIIIAAAggggAACSytAIHmR3prS4l/Pd8jhS513rGlqZFjKxobl83e3yO7N90hNZaXk5eUtcossjgACCCCAAAIIIIAAAggggAACCCCAAAIILK0AgeQkeN+4NSZvXOqU33b0SP/UjMxNT8ut4WEZHhgQkTlZVVUluzatk7/YtF7KCwuSsEVWgQACCCCAAAIIIIAAAggggAACCCCAAAIILJ2AE0h++eWX5fjx485Wd+/eLbt27ZovwcmTJ+XEiROyd+9ez1IdOXJEDh8+fMeyfr9fTNVGR0fl9OnTcurUKWltbZXt27dLZWXlYlaZtGWnpqakt7dXuru7ZXZ2Vt4bGpUjV27K1bEpySkolNrKSnnynrXy5fXNUlmYn7TtsiIEEEAAAQQQQAABBBBAAAEEEEAAAQQQQCDVArGLFy/OvfLKK/Lcc89Jf3+/mJ+rqqpEg8gHDhyQbdu2eQaS29vb5+cvKioSDUibILQGkjX4PD4+Li+++KLs2bNH2traFlWfdA4ka8Wmp6dleHhYbt26JXNzc04w+V/bb8j5W5NOMLmiuEg+1bJK/nJ9s6wqLlyUBQsjgAACCCCAAAIIIIAAAggggAACCCCAAAJLJRDr7++fM4Fe3agJAHd2dsqxY8dEA8r6s9eIZA00Hz16VPbv3y8aSNZl3ZMJKmuAeevWrbJly5ZF1SvdA8laOQ0ga0BZ/9Ofzw+NyT9d6JA/9w07dS/Oy5VHm2rk6btbZHVZ8aI8WBgBBBBAAAEEEEAAAQQQQAABBBBAAAEEEFgKASe1hY4s1mCyTjoy2T1yWIPDfoFke0TySy+9JJs2bXLmb2pqmh+drIFk978TrVgmBJK96nZ+cES+885V+UNXv/Pn/Jwc2dZQJV/d0Cp3VZQkysFyCCCAAAIIIIAAAggggAACCCCAAAIIIIDAkggsSG3x5ptvytmzZ+dHGGsJggLJ5u8mR7L+e9++fU5OZQLJC9vv0tCofO/dq3Kss9f5Q05M5IG6Stmzca3cU1W2JI3NRhBAAAEEEEAAAQQQQAABBBBAAAEEEEAAgUQEYocPH57TBTUNheYz1lHFO3funE9DERZINht1j07WgLRZp/5/JaW2CGqEq8Oj8v33rskvrvfMz7appkL23Ncq99dUJNJ+LIMAAggggAACCCCAAAIIIIAAAggggAACCKRcwAkkm1HIXh/GswPJ+m/Nnfz88887+ZPN5A4Wu3Mn6zoPHjwozz777IL5E6lZpqa2cNe149a4/PP56/L6la75X99bXSbP3NsqH1n1gWciPiyDAAIIIIAAAggggAACCCCAAAIIIIAAAgikQiA2NjY2p6OQL1y44Kx/9+7d87mN9d92IHlgYMDJp7xnzx4nl7L++4UXXpCnnnpqwcf0NLB8/PhxZ52a7mKxH9rT9WRDIFnrcXNsQv7tYof85NINmZ51BoTL+spS+dt718jDDTWpaGfWiQACCCCAAAIIIIAAAggggAACCCCAAAIIJCzgfGwvnqV1hLEGlzUVRlFRUTyLLnrebAkkK0Tv+KT8+FKnHG7vlLHpWcdGP7z3lQ1rZEdT7aKtWAECCCCAAAIIIIAAAggggAACCCCAAAIIIJAsgbgDyYcOHZIdO3Y4o5GXesqmQLLaDU5MyetXb8oPL3TI0OSUw9lSVixP39Min2lZtdS8bA8BBBBAAAEEEEAAAQQQQAABBBBAAAEEEPAUiDuQvJyO2RZIVsuRqWn5xbVuJ29yz/ikw9tUUiR/efdqeaK1XmKx2HKSs20EEEAAAQQQQAABBBBAAAEEEEAAAQQQQEAIJKdBJ5iYmZXfdPbKd9+5Kp2j406JVhUXyhfbmuTzbY1SmJOTBqWkCAgggAACCCCAAAIIIIAAAggggAACCCCwUgUIJKdJy8/OzcmJ7gH51tnLcnl41ClVTWG+PLm2Ub64rknK8vPSpKQUAwEEEEAAAQQQQAABBBBAAAEEEEAAAQRWmgCB5DRr8VM9g/KPZy/L+cERp2QVBfny2TWr5MvrmqWmqCDNSktxEEAAAQQQQAABBBBAAAEEEEAAAQQQQGAlCBBITsNWPtM7JN9++7Kc7Rt2Sleanysfb66Tp+5eLQ0lRWlYYoqEAAIIIIAAAggggAACCCCAAAIIIIAAAtksQCA5TVv37f5hefXtK6IjlHUqzM2RRxpr5Csb1khLWXGalppiIYAAAggggAACCCCAAAIIIIAAAggggEA2ChBITuNWfW9wRL7zzlU53tXvlDIvJyZbVlXJM/e2yrrK0jQuOUVDAAEEEEAAAQQQQAABBBBAAAEEEEAAgWwSIJCc5q3ZPnRLvvfuVflNZ59T0piIfKiuUvZsbJWN1eVpXnqKhwACCCCAAAIIIIAAAggggAACCCCAAALZIEAgOQNa8crwqHz/vWvyy+s986W9r7rcCSZrUJkJAQQQQAABBBBAAAEEEEAAAQQQQAABBBBIpQCB5FTqJnHdHbfG5bX3rskbV2/Or3VDVZk8s7HVSXfBhAACCCCAAAIIIIAAAggggAACCCCAAAIIpEqAQHKqZFOw3q7RCfnXC9flPy53yezcnLMFzZX8txvWOB/iY0IAAQQQQAABBBBAAAEEEEAAAQQQQAABBFIhQCA5FaopXGfv+KQcae+Uw+2dMj4z62xpbXmJ/PWGFvlEc10Kt8yqEUAAAQQQQAABBBBAAAEEEEAAAQQQQGClChBIzsCWH5qcktev3HRGJw9NTjs1WF1WLE/fvVo+u6Y+A2tEkRFAAAEEEEAAAQQQQAABBBBAAAEEEEAgnQUIJKdz6wSUbWxmxvn43nffuSp945POnI2lRfIX65vlidYGyY3FMrRmFBsBBBBAAAEEEEAAAQQQQAABBBBAAAEE0k2AQHK6tUgc5ZmZm5Pf3eiTb529LJ2j486SdcWFsqutUb6wtlGK83LjWBuzIoAAAggggAACCCCAAAIIIIAAAggggAAC3gJpGUgeHR2VgYGBO0o8MTEhFy9elAsXLkhzc7N85CMfkYqKihXftqf6huXV851yfXTCsagsyJPPNNXI51pqpTw/b8X7AIAAAggggAACCCCAAAIIIIAAAggggAACixNIy0ByT0+PnDhxQi5fvuxbOw0gt7S0SHFx8eIEsmTpixOz8vrQtHROzTk1Ks6JyQPFObKjPFcqckhzkSXNTDUQQAABBBBAAAEEEEAAAQQQQAABBBBYFoG0DCSrhI4+7u7ulsHBQZmbux0cnZyclI6ODue/pqYm+ehHPyoNDQ3LApeOG32rd0i+fe6ynOsfdopXkpcrO5pq5ekNLdJUUpSORaZMCCCAAAIIIIAAAggggAACCCCAAAIIIJABAmkbSNbg8djYmAwPD8vU1JRDqcHl9vZ2J72FBpAfeughJ8UF0wcCGkR+9e0r8ueeQeeXBbk58tGGGvnKhhZZW14CFQIIIIAAAggggAACCCCAAAIIIIAAAgggELdA2gaStSazs7MyMzMzXykNLJ85c0ZOnz7tpLV45JFHpKamJu5KZ/sC7w2MyHfeuSrHb/Y7Vc2NxeTBVZXytXtb5e6qsmyvPvVDAAEEEEAAAQQQQAABBBBAAAEEEEAAgSQLpHUg2a6rfoRPg8inTp2S1tZW2b59u1RWViaZJDtWd3Hwlnzv3avy2xt98xXaXFMhX79vrWyqKc+OSlILBBBAAAEEEEAAAQQQQAABBBBAAAEEEFgSgdjhw4fnDh8+vGBju3fvdlJGHDhwwPn9+vXrZf/+/VJUdGee3ZMnT3rOd+TIETHr1fXt2rVr0RUikBwf4ZXhUfn+e9fkl9d75hfcWF0uX9vYKg/UEYCPT5O5EUAAAQQQQAABBBBAAAEEEEAAAQQQWLkCC0Yka/7hV155RZ577jnRQPCOHTukra1NXn75ZefjdnYweHx8XF566SXZuXOnbNq0af7n6upqZ/m9e/eKzvPiiy/Knj17nHUtZiKQHL/e9ZExee38dTl69eb8wndXlslX710jDzVUx79ClkAAAQQQQAABBBBAAAEEEEAAAQQQQACBFSewIJDsFzD2+71qmb9pMFl/1mCz5jHWyQSe9fdbt26VLVu2LAqYQHJifN1jE/LDCx1y+NIN0Y8Y6tRWUSJf2bBGHm2qTWylLIUAAggggAACCCCAAAIIIIAAAggggAACK0ZgPpDsHo1cVVU1DzAwMBA4otiMSr5w4YKYFBZ24DkoEB2PNIHkeLQWzjswMSU/uXRD/uXCdZmYmXX+uKasWP76nhb5VMuqxFfMkggggAACCCCAAAIIIIAAAggggAACCCCQ9QLzgWRNRaGTnb4iKAjsTm2h6Sw0p/K+ffvk6NGjC1JhEEhOj340OjUjR692yXffvSYjU9NOoZpLi+Wpe1bLY2vq06OQlAIBBBBAAAEEEEAAAQQQQAABBBBAAAEE0k7ACST7jTrWD+lpUNjvQ3s6itnkQtYP8enPnZ2dThDZHZQmtUX6tPvU7Kz8uqNXvnXukvSNTzkFqy8plP+xrlmeXNsgBTk56VNYSoIAAggggAACCCCAAAIIIIAAAggggAACaSHgBJK9AsYaXH7hhRfkqaeeWpDbWIPFx44dk+eff176+/vnRyG7P8rX3Nw8H4DWUcsHDx6UZ599VtwpMxKpPaktElHzXub3N/rk4Jl26RqdcGaoLSqQz9/VKLvbmqQkLzd5G2JNCCCAAAIIIIAAAggggAACCCCAAAIIIJDxAk4g2WvEsP7u+PHj8xWsqalxgsc6vfjii7Jnzx7R4LEGlg8fPuz8fv369fOjl93La7qLxX5oT9dPIDm5/e3EzX75+zOX5OrImLPiysJ82bmmXr68rlmqCvOTuzHWhgACCCCAAAIIIIAAAggggAACCCCAAAIZKzCfIzlqDXSEsQaPNZeyprNYyolAcvK1/9QzKP9w9pJcHLzlrLwsP08+2VInf7V+tawqLkz+BlkjAggggAACCCCAAAIIIIAAAggggAACCGScQNyB5EOHDsmOHTuc0chLPRFITo346d4h+da5y/JO/7CzgeK8XNneWCNP39MiLWXFqdkoa0UAAQQQQAABBBBAAAEEEEAAAQQQQACBjBGIO5C8nDUjkJw6/XP9w/LK21fkdM+gs5H8nJhsq6+Wr25slbvKS1K3YdaMAAIIIIAAAggggAACCCCAAAIIIIAAAmkvQCA57Zto6Qr47sCIHHr7ipzsHnA2GhORB+oqZc99a2VDVdnSFYQtIYAAAggggAACCCCAAAIIIIAAAggggEBaCRBITqvmWP7CXBy6Jd9796r8trNvvjCbaipkz8ZWub+2YvkLSAkQQAABBBBAAAEEEEAAAQQQQAABBBBAYMkFCCQvOXn6b/DayJj84L1r8rNr3fOF1RHJz2xslS2rqtK/ApQQAQQQQAABBBBAAAEEEEAAAQQQQAABBJIqQCA5qZzZs7Ku0Qn5lwvX5SeXbsxXan1lqfzthjXycGNN9lSUmiCAAAIIIIAAAggggAACCCCAAAIIIIBAqACB5FCilTtD/8SU/PvFDvmX89dl7n2GuypK5G/uWSMfa65duTDUHAEEEEAAAQQQQAABBBBAAAEEEEAAgRUmQCB5hTV4vNUdmZqW/7zcJd9996pMzsw6i7eUFcvT97TIZ1pWxbs65kcAAQQQQAABBBBAAAEEEEAAAQQQQACBDBQgkJyBjbbURdYAsuZL/sdzl+XW1LSz+caSIvnLu1fLk60NEostdYnYHgIIIIAAAggggAACCCCAAAIIIIAAAggspQCB5KXUzuBtaWqLYx29cuCti6IpL3RaVVwoX2xrks/f1SiFuTkZXDuKjgACCCCAAAIIIIAAAggggAACCCCAAAJBAgSS6R9xCfzuRp8cfKtdbo5NOMvVFBXIk2sb5It3NUlZQV5c62JmBBBAAAEEEEAAAQQQQAABBBBAAAEEEMgMAQLJmdFOaVXK4zf75e/PXJJrI2NOuSoK8uWza1bJl9c1O4FlJgQQQAABBBBAAAEEEEAAAQQQQAABBBDILgECydnVnktWmz92D8g/nL0k7UOjzjZL8/Pk48218ld3r3byJzMhgAACCCCAAAIIIIAAAggggAACCCCAQPYIEEjOnrZc8pqc7h2Ub527LO/0jzjb1jzJDzfWyFc2rJE1ZcVLXh42iAACCCCAAAIIIIAAAggggAACCCCAAAKpESCQnBrXFbPWc/3D8urbV+TPPYNOnfNycmRLfZU8s2GNrKssXTEOVBQBBBBAAAEEEEAAAQQQQAABBBBAAIFsFiCQnM2tu0R1uzA4It9956r8vqt/fosfqq2Qr9+3VjZWly9RKdgMAggggAACCCCAAAIIIIAAAggggAACCKRKgEByqmRX2HqvDI/K99+7Jr+83jNf8/uqy+VrG1vlw3WVK0yD6iKAAAIIIIAAAggggAACCCCAAAIIIJBdAgSSs6s9l7U2N0bH5Z/PX5f/vNw1X44NVWXy1Y1rZOuq6mUtGxtHAAEEEEAAAQQQQAABBBBAAAEEEEAAgcQFCCQnbseSHgK945Pywwsd8m8XO+b/qrmS/3bDGnmksQYzBBBAAAEEEEAAAQQQQAABBBBAAAEEEMhAAQLJGdho6V7koclpOdzeKd979+p8UVvLS+Sv72mRT66uS/fiUz4EEEAAAQQQQAABBBBAAAEEEEAAAQQQsAQIJNMlUiIwPjMj/3W5S7517opMzc4621hdWixP3bNadq6pT8k2WSkCCCCAAAIIIIAAAggggAACCCCAAAIIpEZgPpB85MgROXv2rOzfv1+KiopkfHxcXnrpJblw4YLU1NTI888/L1VVVQtK0d7eLi+++KKMjY3N/379+vXOOo4ePSqHDx92fr97927ZtWvXomswOjoqN6FL/QAAIABJREFUp0+fllOnTklra6ts375dKiv5kNuiYVO0gtm5Ofn5tR458Fa7jE5PO1tpLCmSL69vlifWNkheLJaiLbNaBBBAAAEEEEAAAQQQQAABBBBAAAEEEEimgBNIPnnypBw4cED27dsnW7ZscdavgeXm5mbn3y+//LI0NTUFBoNN4Hnnzp1SXV3tLL93714nIK3B5j179khbW9uiyk4geVF8y7bwmx298s23LsrgxJRThrriQtl1V6N84a5GKc7LXbZysWEEEEAAAQQQQAABBBBAAAEEEEAAAQQQiCYQ6+/vnwsL9EYJJGswWkchm9HIunkzClmX37p163yQOlrR7pyLQHKicsu/3O9u9Dkjk7vHJpzCVBXmy+OtDfKltiapLMxf/gJSAgQQQAABBBBAAAEEEEAAAQQQQAABBBDwFYidOHFiTkcjm8mdhmJgYEBeeOEFeeqppwKDwO7RyF4jmKMEot0l7OnpkUuXLsnc3NyCgk9NTUl3d7d0dXVJfX29bN68WcrKymjeDBH48+Co/OBKn3S9PzK5NC9HHqkpkycaq6S6gJHJGdKMFBMBBBBAAAEEEEBghQnY92UrrPpUFwEEEEAAAQTeF4gdPnx4rrOz00lDoTmPTYoLdxqKsECwLmdSWWh+ZXv+sOXt1tBA8pkzZ6S3t3dBMHl2dtbJx6yBa02fofmYCSRnVl9+b3RKDnffkmvjt3MmF+bE5IHyAtlZUyJ1BJMzqzEpLQIIIIAAAggggAACCCCAAAIIIIDAihFwAslaW01DoQFaDfrqz+5Ash0otnXsQLEGlc069f+JpLaYnJyUvr4+0VHRMzMzzvr0dx0dHXL9+nVpbGyUhx56yMndzJRZAmf7huSVt6/IW71DTsELcnPkow3V8pUNa2RteUlmVYbSIoAAAggggAACCCCAAAIIIIAAAgggsAIEnNQWJrexjkw2I5KPHTsmO3bscALKGhg2o5b1Z/3b888/L1VVVU6g186x7M6XrMHpgwcPyrPPPuvMH3XS16cmJibk1q1boiktdNJ1Xbx4Uc6fPy8NDQ1OIFk/CMiUeQLvDY7Id965Kse7+p3C58Ri8uCqSvnava1yTxXpSjKvRSkxAggggAACCCCAAAIIIIAAAggggEA2C8Tm5ubmdMTw8ePHnXru27fPyYds8h5fuHBBampqfAPHGjQ+ceKEkxrDPXmtMxFIdz4u/djeW2+9JadOnZI1a9bI9u3b4wpOJ7J9lkmdwOXhUfmnd6/Jrzt65jeyuaZCvn5fq2yqqUjdhlkzAggggAACCCCAAAIIIIAAAggggAACCMQl4ASS41lCA8w6KlnTX2g+5KWcNJB8+vRpJ5Dc2trqBJIrKyuXsghsK8kCHbfG5Z/PX5fXr3TNr3ljdbk8s7FVHqyjbZPMzeoQQAABBBBAAAEEEEAAAQQQQAABBBBISCDuQPKhQ4fmU14ktMVFLEQgeRF4abxoz/iE/PBCh/z7xc75Ut5dWSZfvXeNPNRQncYlp2gIIIAAAggggAACCCCAAAIIIIAAAgisDIG4A8nLyUIgeTn1U7vtwckp+VF7p3z/3WvzG2qrKJG/2bBGdjTVpnbjrB0BBBBAAAEEEEAAAQQQQAABBBBAAAEEAgUIJNNB0kZgbHpGfnzphnzr3OX5Mq0pL5G/vqdFPrW6Lm3KSUEQQAABBBBAAAEEEEAAAQQQQAABBBBYaQIEkldai6d5fadn5+SNq11y4K120Z91aiotkqfuaZHH19SneekpHgIIIIAAAggggAACCCCAAAIIIIAAAtkpQCA5O9s142v1i+s98v/++YLoKGWd6osL5UvrmuRzdzVKQU5OxtePCiCAAAIIIIAAAggggAACCCCAAAIIIJBJAgSSM6m1VlhZ3+zolW+eviiaP1mn2qIC+dzaRtm9rklK83JXmAbVRQABBBBAAAEEEEAAAQQQQAABBBBAYPkECCQvnz1bjiDw+xt98vKZdrkxOuHMXVmYL4+tqXdGJ1cXFkRYA7MggAACCCCAAAIIIIAAAggggAACCCCAwGIFCCQvVpDlUy7wx+4B+Yczl6R9eNTZVll+nnxidZ381frVUl9SmPLtswEEEEAAAQQQQAABBBBAAAEEEEAAAQRWugCB5JXeAzKk/m/1Dsm3z12Wc/3DTomL8nJle2ON/PU9LdJSVpwhtaCYCCCAAAIIIIAAAggggAACCCCAAAIIZKYAgeTMbLcVWep3+0fk0DtX5GT3gFP//JyYbK2vlq/e2yptFSUr0oRKI4AAAggggAACCCCAAAIIIIAAAgggsBQCBJKXQpltJE2gfWhUvvfuVflNZ6+zzpiIfLiuUvZsXCv3VpclbTusCAEEEEAAAQQQQAABBBBAAAEEEEAAAQQ+ECCQTG/IOIHrI2Pyg/PX5adXb86XvaowX1aXFkt+To7UFRfIo001sq2+WnJiGmpmQgABBJIvMCciFwdvOceiqyNjzvFHH2hp2p3Wct6SSL44a0QAAQQQQAABBBBAAAEEEFhOAQLJy6nPthMWuDk2If9yvkN+fKnTcx1VBXnyxbYmeeqeFokRTE7YmQURQMBf4A83++Xvz1wSfbjlnjZXl8vXN7bKprpK+BBAAAEEEEAAAQQQQAABBBDIGgECyVnTlCuvIgMTU/LvFzvktfPXPSt/X0Wx7NnQIvc31hFMXnndgxojkBIBHYU8MT0jF4duyeH2G/Lrjp47tlOWmyNPtNTK397bKoWFhSkpBytFAAEEEEAAAQQQQAABBBBAYKkFCCQvtTjbS6rA61duykunznuusz5P5MlVZbJzXYtUV1cTTE6qPCtDIHsEZufm5NbUjAxMTsrgxLQMTEzKgPn/5JToQ6vb/03K4OS0jE3PhFZ+W3mBfP2uOmluaiKYHKrFDAgggAACCCCAAAIIIIAAApkgQCA5E1qJMvoKBAWS5yYnpH5mXHa2Nspn77tbGivLkUQAgRUiMD07J8OT005weD4obALE7weM+51/TznzTc7OJlVmcmhQqqdG5fMf2ig7N7TJanImJ9WXlSGAAAIIIIAAAggggAACCCy9AIHkpTdni0kU+N2NPjn4VrtozmR7mh4dlYmBXsnLz5N7m5vk8xvb5JHGWqkpKkhiCVgVAggslYAGewfnRwe/P0p4QaD4/dHEk1Nya2paNJiciqkoN0fK8vOc4PPQ5PQdm5ibmZGJwQGZGh6SgvJyqa6tlQcb6+TJtQ3y4dpKycvhI6CpaBfWiQACCCCAAAIIIIAAAgggkFoBAsmp9WXtKRbovDUu/3z+uvzXla4FW5qdnpbJwX4nkJNXUir5ZeVSUFIia8tL5fG1DbK9sUbqisldmuLmYfUIBApomHd8emY+bYQzcnhBYNiVVmJyUkanZ2VuLvnBYY3rFuXlSnVhgVQV5Et1Yb5UFRXc/v/7/+nP+veKgnwpzM1x6vWHrj55+a126Ri1HmRNjMlkf59MzcxIbnGJ5JeUSm5RsbNMY0mRfHbNKvl4c520lN3+HRMCCCCAAAIIIIAAAggggAACmSBAIDkTWokyBgp0j47Jry/fkOM3emRkckYqc0VacmdlanxMTvSNyNXJOckvK5OcwmInT7KOBWwpL5YnWjWgXCsNJQSU6WIIJEtgZm5ORqdmxEkbMTnlP4J4XPMNT8n4THJTSph65MZiUpL/fnDYFQyu0mCxExS+HRjW/5cX5Et+AqOENaT9bu+A/Pi9q3JleFRyZU5W58dkU3GuFMRE/jw8IX8enpQbszmSk5+/gLgkL1c211bIk2sb5SOrKqUg53ZwmgkBBBBAAAEEEEAAAQQQQACBdBUgkJyuLUO54hKYmpqS3t5e5z8dsZiTkyN5eXkyHsuRd25NyrG+UTl/a/KOda4uLZbHW+tlR3OdNBJQjsucmdNHQPP8aiBTA5s64jXZD0c0RYSmcHA+Quf6+JymmXAHjPudfMNTMpWilBKaEkJTStwOBN8OCLtHDGuQ2ASIdb6lSiFx69YtuXHjhoyNjTkPq3JzcyU/P1+Ki4slVlgk7eMz8ssbfXKqe1BGpu5MhaHt9anVq+STq+uklVzK6bNjURIEEEAAAQQQQAABBBBAAIEFAgSS6RBZIzA9PS0jIyNOMEeDyRrM0WByYWGhTObmyaneYScFxpm+4Ttej28qLZKdrQ3y8aYaaS7ldfOs6RRZXpGboxNy+FKn/NflLhmdnnFqW5afK59YXSd/ub4lMKCs+X01AD0wPvVBcNh8hG78g9HEGhzWfMM60jgVk44E1nQRdwaHzchhDRzfDhBrcDgnlp75hcfHx2VoaEj0OGSCyXrsKSoqco5BOt0YHZdfXu+RNzt6pH1o9A7O4rxc2VhdLp9b2yBb6qtFczEzIYAAAggggAACCCCAAAIIIJAuAgSS06UlKEdSBDSAPDMzI7Ozt3OpajBZ/9PAjk7DU9Pyp+4BJ6D8Vu/QHR/jaiwtks+03M5fuob8pUlpE1aSGgEN6/78Wrd88/RFGXs/iGy2VJwbkwdrK+TBVdUyOD3jpJfQgLCOKB6cmHZGEZvAcypKp2kanJHCRRogvp13uKrwg4Cwe+SwpnhI09hw3DR63DHHHz3m6IMsfTvCnjQwf6ZvSH5+rUf+1DMgwx4f7FtVXCifaK6VT7XUS1tFSdxlYQEEEEAAAQQQQAABBBBAAAEEki0Qu3jx4tyLL77ojOLUaf369bJ//35nFJWZTp48KR0dHbJr1y7P7be3t8uBAwdk37590tbW5sxz5MgROXz4sPPz7t27fZeNp0Kjo6Ny+vRpOXXqlLS2tsr27dulsrIynlUwLwKOwMjUjJzuHZTXL3fJqd5BmbTytJpXzXVk51peNafXpKFA7/ik/NvFDvnhhQ7P0k2Pjcrs5ITkl1dKbJH5d/UxTGFejpVOwgSIzWji94PGhfmiwWGmaAI6SvlX13vk1z6jlPXDfht0lHJrg2xrqMY2GitzIYAAAggggAACCCCAAAIIpEDACSS/8sor8txzz0lVVdUdm9AgsQaad+7c6RkMHhgYkBdeeEHWrVsne/fudZbXZTSQrP/W1311+T179swHmROtB4HkROVYzk9AR2We7R1yRij/sXvgjg9/1RcXysdX1zn5SxkVSD9KF4GbYxPyxpWbcvTqTekem/As1tTIiEwODUhBeYXklZXPj8o3M+u35TSVghkdfDvX8MLRwyb/cGVBvjMvU+oEbk3NyNn+IfnFtR75Y3e/k5PanuqKC+TRplrnrYm7K8tSVxjWjAACCCCAAAIIIIAAAggggICHQGAgWYPAGhDWSUcoe41Ifvnll6WpqWnB38wyZn6dZ+vWrbJly5ZFNQKB5EXxsXCAwPjMjLzdpzmUb8rJm/1yy0oVUFdcKDucAE6drCeAQ19aBoGxmRk5p330cpec7B64I52FXaTSqXFpnh2X1XV1srp+ldSVlUhVkflAXYFUFORJ4SJHKi8Dw4rYZNfohDNCWf+7MHjrjjrn5+TI3VWl8rnWRnmooVrKC/JWhAuVRAABBBBAAAEEEEAAAQQQWF6BO1JbuNNQHDp0SHbs2CFnzpxxSmkHks1o5L6+PufvJi3Gq6++uiC47BVsTqTaBJITUWOZeASmZmflvYFb8p+Xb8jxm3eOCqwtKpDtjTXy2dZ6uYeAcjy0zJuggAYVf3GtW37Z0SNXhu/8QJuIZkte+AG68pyYPFqWK5+uLZGamhqprq6W4mI+IplgEyzbYqNTM3JORylf73EeHmiua3uqKSqQRxprZGdLvWyoZpTysjUWG0YAAQQQQAABBBBAAAEEVoCAE0g+duyYPPPMM05KCpPm4uLFi/N5ke0RxsbFPb+OWH7ppZdk06ZN0tnZSSB5BXSebK7izOycXBy6Jf9x+Yb8d1e/DFgBHA3ePPx+8OZegjfZ3BWWpW6acuWMply53OV8jG3cyuGthaoszJeN1eWiY1Hf6h2UwakZp6xlOTHZUporj1bky6rSEqmoqHDSFhFIXpamTNpGb45OyJudPfKr671yfnDkjvXm5cSkraJUPre2QR5uqHH6BxMCCCCAAAIIIIAAAggggAACyRSIzc3N6XA2Z9IRxprP+Mtf/rJ873vfEzPS2PxdP6bnTk/hzoWsgWQTcDbzk9oimU3FupZL4PLwqPz40g353Y0+6RufXFAMzSH7UEONPL6mXu6rKV+uIrLdLBHoHB2Xn129Kb/u6JVrI7c/gOqeNK/xmrISeXJtgzMyXlOuzMzMyI2+fnn7WqeMT0xIRa5IeX6ek45Ig8elpaVSXl4uhYWFWaK0squhDxnefj+Xso5Sth9yqY4elz7aUC2Pr2mQjRyXVnaHofYIIIAAAggggAACCCCAQBIFFgSS3SOM3R/ec49I1p91BPPzzz/vFMN8SE/zJJsRyc3NzXL06FHZv3+/87G9gwcPyrPPPuv5Mb946pKuqS1mR2/KxNWfyuS1n8vsWLfEimqkcPUnpHDtk5JT0hBPFZk3jQWuDo/KTy53OQFl+wNnOvpva321PN5aL/fXVKRxLShaugmMTE3L6Z5Bef3qTflzz6BMeIw+DntgocHk4eFh6e/vdwLLOTk5kp+f7wSPNZhcUlIiubl8LC/d2n6x5dHj0LHOXucDfV6jlHNiMWktL3FGKT/aVCPVhQWL3STLI4AAAggggAACCCCAAAIIrGCBO3Ik26OO1cYdSDajlvfs2SNtbW1y8uRJOXDggEO4bds22bt3r/Oz5kU+fvy487PXOhMxT8dA8uzYTRk9+20ZO/sPC6uUky8Fd31BSrf8X5JXXJNIdVkmTQWuj4w5H+X7TWev3BgdX1BK/YDZR1ZVyeOtDfKh2grRQA4TAl4CHbfG5OiVbnmzs1f0Z3vKjcXkrooSeaK1wcmBq+lUgqbZ2VmZmpqSyclJ0Z9jsZgTTC4oKCCInOVdUEcpvzMwLL+81iMnbvZLv0cu5coCfdhVJU+sbZDNPOzK8h5B9RBAAAEEEEAAAQQQQACB1AgsGJEcZRM6wlgDy5q2Ql+dXsopHQPJUzd+LyN//H9kuuf0HRSzZXdL/n3PSuU9nyeQs5QdZYm25QQCr96UNzv7pMNKQ1CWnycP1FXK42sb5IHaStH8pUwI6OjjP3UPyhtXbzp5jb1GH+uoUc2//diaVXJvNelS6DXxCego5d909skvrnfLewN35lLWtbWUFcvn7mqUHU21UhfygCK+rTM3AggggAACCCCAAAIIIIBANgvEHUg+dOiQ7NixwxmNvNRTOgaSJ64elZH//r9ldrTrDo7p/FUy3vwXUrzhb6S+vt553Zwp+wR0VPLPrnbLrzp67shrW5qfK/fXVjijSh+oq5LCXPpA9vWA8BpdHxmX1690OWkI7FHsurQ+aFhXUeo8eHi4oZoUBOGkzBEiMOaMUh6RX13vluM3B+7I766Lay5tfYPic3fpGxSVmCKAAAIIIIAAAggggAACCCAQKBB3IHkpPHt6euTEiRNy+fJl381VVlZKS0vLko+KtgtUPHxcam68KrlTvXeUdXJ6Tm5MNEhPxZNSsuZjTp5SpuwVGJiZk9NjM/LnsVm5OTX/DUunwoUxkbWFObKlJFfWF8akgJQX2dsR3q/Z6OycXJiYlT+OzsiVyTmxuoQzV3luTO4rypEHS3JkdT4PGbK+UyxTBQdn5uTc+KxzfLo2ufDYZIpUmxeTrSW5cn9xjlTm8gbFMjUVm0UAAQQQQAABBBBAAAEE0logLQPJOvK4u7tbBgcHRX820/T0tPN7/U9H+D744INSW1u7rMCzvX+S6bP/S/T/9jQ2MSvdQzMyMxeT2jUPSM2WfZLX8MiylpeNp16gb2JKfndzUH7V1S+XRxbmUC7KzZENlSXy6aYa+XB1mZTk8QG01LfI0m1BQ3Qdo+Py885++UP3kNwcn7xj4/k5MWkrK3b6wJbactG82kwILIXA+MysXBgek9/cHJA/9Q6LHqvsqTQvVzZXlcpjq2vl/uqypSgW20AAAQQQQAABBBBAAAEEEMgQgbQMJKvdzMyMjIyMiH7cTz8epZP+/+rVq3LlyhVpaGiQhx56SJqbm5eVenZiUMbe+76M/vl/icxMzJdlZjYmvSMz0jc4KcVFOVJVkivlZSVS1PyIlHzoWclftWVZy83GUy/QNz4pv73RJ29cuSnnBxfmKtUUF5r/Vj/Kt62+SjSnMlPmCgxOTMnxm/3y06vd8nb/sEzOzt5RmdriAnm0qVY+27JK7q4kQJe5rZ0dJe8Zm3COT7+83uP0Wa+pqaRIHmttkE+srpPGksLsqDi1QAABBBBAAAEEEEAAAQQQSFggbQPJJpisweO5uduv4o6Njcm5c+fk7Nmzsnr1ann44Yelrq4u4cona8HZyREZuf57GbrwXzJzq1tm8ipkvHijjM2WyGzHz6Rg6I9SXjAhJYUxyc2JSSy/TApbPi3Fm/6n5NVsSlYxWE+aCmiQ8b+7+uQ/r3TJO/0LA8oFOTlyd1WZPN5aLw811Eglo1PTtBXvLNbs3JxcHhp1Ppz3+64+6Rr94EGSmbsgN0fuqSqTJ50HBtVSTvtmTPuulIJqLmX9KJ/meNdcyhpgtid9c0Jzve9qa5KP1FVKjNQ8K6V7UE8EEEAAAQQQQAABBBBAYIFAWgeS7bZKx4/tmTLOzs46o6c17Yam4NAP6+Xm5kpBzozkjbwjudd/JPkDf5C52en5auUUVUvh2s9J8b1fldzKdXTNLBcYnpyWEzf75SeXb8jZvoUjAPVja+srbweUP8rH1tK6Jww4Dwb65WfXbsq7AyMyOXPn6ONVxYXyseZa+fTqVbKusjSt60PhEDACPeMT8jvXKOX3n+EuAGooKZTPtNTLp1fXSXNZMXgIIIAAAggggAACCCCAAAIrSIBAchIbW4PJOmpaU3LozxpMzsvLk4KCAinKnZK57t/L2Dvfk8muPyzYak5JgxSt+7IUb3hackqbklgiVpWOAremZuRPPQNypL1T3uodEvenr3JjMbmrvEQeX9sgjzTWSG1RQTpWYcWVaWZuTtqHbsnRqzflD139nqOPTbqSJ1obZCvpSlZcH8mmCo/NzMj5gRH5dUeP/KFrQLo9RikX5eXKpupy2dXWKFvrq0WPXUwIIIAAAggggAACCCCAAALZLUAgOQXtq0FkzfGsKTl0VLL+Z6bZ8V6Zuv4LGXv3NZnqObVg67llLVK04W+kaP2XJaeoJgUlY5XpJKAfvjrdMyQ/au+Q0z2DMu0a/pcjIq3lJfLE+wFlHeHKtPQCmudaRx//4nq37+jj+uJCJ4fsp1pWOQ8BmBDIJgEdpfz7G/1OUFnfpNCULvakxyft/59pWSVrGKWcTc1PXRBAAAEEEEAAAQQQQACBBQIEkpepQ8yOdsnE5ddl/OIPZbrv3MKAckWbFN/3dSm66wsSK+CjXMvUREu2WU2NoAEaDSj/qXtwwYfadIxfS3mxPL6mQR5tqpGGkqIlK9dK3dDU7KxcHLzlfDjvRLf36GMdjbmxutzJfbylvlJK8vhY4krtLyul3uPOKOVbTkBZPyzplRPcGZVfVSa725pkW0O15OfoIzEmBBBAAAEEEEAAAQQQQACBbBEgkLzMLTkzcl0m2g/LePthmRm8uDCgXL1BSu5/VgpbH5NYDikOlrmpUr75mdk5eWdgRP7tYof8sXtA9CNY7ml1abE81lrvBJSbS8lNmuwG6R2fdPLD/up6jzP6WAPK9qT5YT+1epUzAnkto4+T3QSsL0MEdJTyf9/odz7Qd65vWDT1iz3V6Uj95jr57JpV7CsZ0q4UEwEEEEAAAQQQQAABBBAIEyCQHCa0RH+fGb4s4+f/RcYv/YfMjlxbsNW82vul9IH/UwpWf2KJSsNmllNgdk7kwuCI/PBCh5zoHpBbUx98oFHL1VRaJJ9dUy8fb6qV1bxGvqim0tHg7w2MyM+udTvB+5seuWCLNRdsTYWTZuQjdZWi/2ZCAAERM0r5zc5e+UNXn+co5fycmNzz/ijljzbUiI5aZkIAAQQQQAABBBBAAAEEEMhMAQLJadZuOip57J3vysSV12V2rPuD0uXkS37DNim5f58UND6cZqWmOKkSuDQ06oxQ1jy9Q5NTCzbTWFIkn265PTqWvKTxtYCOqPxtZ5/8uqPXGX087TH6uLG0yMn5+vFmfOPTZe6VKNA7djuf+K87NZfykEzrEzFrqikqkI811cpjrQ3SVkE+8ZXYT6gzAggggAACCCCAAAIIZLYAgeR0bL/ZGZnuPyej73xXJq/9TOYmBudLGcsrkYLmj0nx5v9d8us+nI6lp0wpELgyPCqH2zvldzf6pX9icsEW6ksK5ZOr6+STq/nYWxD9xMysvNs/LD+/3uOMPu72GH1cmpcnm2vL5cm1DfJAXRWjJ1PQl1lldgvoKOULA7dERylrLuXOW+N3VDg3FpP1laXyxXVN8nBDDaP8s7tLUDsEEEAAAQQQQAABBBDIIgECyWncmHMzEzLdc0rG3vmOTF7/tcxNj30QUC6odHInF2/8muRVb0jjWlC0ZApcGxmTn1y6IW929kjf+MIRyquKC+XjzbVODt91laXJ3GxGr0vTVejo42OdOvp42HOkJOlCMrqJKXyaCmje8T/oKGXNpdw/LJpKxp6qC/Nle2OtkzpGg8tMCCCAAAIIIIAAAggggAAC6StAIDl922a+ZHNTt2Sq6w+3A8qdvxWZ++AjbDnFq6Sw7QtSvOFvJLd8bQbUhiImQ6Dj1rj815Uu58Nw9sha/cjVjqZa+XRLndxdWZaMzWXcOsZmZuTd/hH55XXNfTzoOfq4LD9XPlxXKY+36ujjSsnPIXdrxjU0Bc4IAX0b4OKgjlLucQLLevyyp5yYyF0VpfLFtiZ5pLFGyvLzMqJuFBIBBBBAAAEEEEAAAQQQWEkCBJIzqLU1xcVU55sy9u4/yWTX8QUlzyltlqK7/0KK1/+F5JQ2ZVCtKOpZLbdFAAAgAElEQVRiBLpGx+Xo1Zvy82vdcmN0YsGqaosK5JHGWvlsyyrZUL0yAspdoxPym85e+c2NXucjel55WptLi2Vna72Tq7W5tGgx/CyLAAJxCugoZU158evrmkt5WCY98pNXFubLIw01TooZ/VAfEwIIIIAAAggggAACCCCAQHoIEEhOj3aIqxSz4z0yefXnMn7+n2Wq588Lls2tWCvFG74ihXd9QXKK6+JaLzNnroCOSv75tR4nqNxx64MUKFojfXX8o4018tiaetlYXZ65lfQp+ej0jLzdP+y8Pv8n39HHefLgqkp5orXBGYWsOVqZEEBg+QScUcpDt+TNjt73RykvPG6ZkrWWl8iX2ppke1ONVBTkL1+B2TICCCCAAAIIIIAAAggggIAQSM7gTjA7ekPGL/+nTFz4N5nuf2dhQLnybinZ9D+lsPVxiRVkX/Awg5stpUXX0X6a7uL1K11ydWRhYKaqMF+21VfL4631sqmmIqXlWIqV3xgdd/Iea/5jHX08Mzd3x2ZXlxU7qSs01UdjSeFSFIttIIBAnAJ9ZpRyR4+c7R2WCY9RyhpEfqihWj63tiErH4jFScbsCCCAAAIIIIAAAggggMCyCBBIXhb25G50ZuS6TFz8dxlvPyIzQ+0LVp5Xc58U379PCld/UmJ5vMafXPn0XdvAxJQTZP2PSzfk0vDogoJqQGZrfZUTYL2/plxiGTQ699bUjJzrH3JGMf6pZ1B6xham89CKVhTkyUdWVTmjjz9UW5FR9UvfHkXJEEi9gI5Sbn9/lPJ/O7mUvUcprykrll1tTfJwQ430T07KsY5e6R6blJL8HNlcUyFbVlUxejn1zcUWEEAAAQQQQAABBBBAYAUKEEjOokafGbos4+dfc0Ypz45c/6BmsVzJX/WglH74/5D8xu0iMT4qlkXNHliVoclp+X1Xn/y4/YacHxxZMG95/u10D4+vbZQP11akdboHZ/RxR6/8RkcfD47IrMfoYw0uPbG2UR5tqpH6YkYfr5Q+Tj2zU+D2KOUBeVNHKfcPyfj07B0VzYnFRM9m067jQV5OTB5trJH/7b61sqqEh6fZ2TuoFQIIIIAAAggggAACCCyXAIHk5ZJP4XZnBs/L2DvflYkrR2V2rHt+S7HcIslvelhKNu+V/PqtKSwBq043gZGpaecDV4fbO+Wd/oUB5bL8PPlwXYUzQvmBukrJz0mPBw1aZn3NXT+c5zf6uNKMrl6ro6szP11HuvUbyoPAcgtMWqOUr/uMUnaXs6EwX/7HXfXyuXWrJS8vb7mrwPYRQAABBBBAAAEEEEAAgawRIJCcNU1pVWR2Wqb7zsroO9+VyWu/kLnJwfkZcgrKpWD1J6X4vq9L3v/P3nvHxnWebZ/XnOmF0zgccoZNJCVSxUWR3OTeHTuSneY4xVHyfu8XG4sPiLEfsDD2r/1n8S2CXSzg7C72c7zIm9iOE8dx4kSyEzuy414l2bIqxd6GndP7nDOL+xnOkEORMiW2meF9A4Qk6pyn/J7D4TnXuZ/rrr6iUgnwvBYhEM/IQpR9pceH0zOhoiPMWo0QY+9pcgtrCL16YwRlyj4m6wrhfbxI9jGVyaMCXF/fUod9tU64jDpeaybABDYBAcpSPkZZyqNTODMTQnyRLGXCYJJUuNluwHdbauF2u1lM3gTXBk+RCTABJsAEmAATYAJMgAkwgfUhUCQk9/X14YMPPsCjjz6K48eP4+mnny6M4pprrsHPfvazolElEgn88pe/RE9Pj/i+0WjEE088gZaWFhw+fBiHDh0S3z9w4AD279+/4hnFYjGcPHkSJ06cQFNTE/bt2webzbbidiu5gaycQGbyC5GhnPK9h2wmMScoG5yiGJ+h/fvQODoqGQPPbQEB8iI9NR3Cyz0j+HJq7iWD+DnWqEUxPvIYJusLk0a95vzCqYwQtkk8/mIqACoauDAqrVjgmkPlDphAhRKgLGXygH+ucxATsQt90lWKgnatgm/WO3DVliZYreyVXqGXAk+LCTABJsAEmAATYALrSmAqkcLZ6TACqZSoybHNbobXbFzXMXBnTGCjCRSE5EAggF/84hdobW0VgjEJyUeOHMHPf/5zGAyL+wzmheS7774be/bsKcyFBGkSkqkdOuapp57CwYMHhcC8kmAh+fLpZdMRpMc/zQnKox8B2Tm/SclUB0PLfhi2fgdq65bL74TPLDsCGUXBWX8Yf+oewfHJILLzvEYNGgnbHVW4t6kOe2psIAuM1YwsgNFoQghCH41Oi+zjhdbH5IG6ZTb7+IZaB5wGzj5ezTXgtphAuRLoCUbxwvkhfDI2c8EUlHQayaAfVsi4d8dWPLRrK7xV5nKdKo+bCTABJsAEmAATYAJMYIMJyEoWH4/P4LdnB4sKQtea9PhOmxcPbPFs8Ai5eyawfgQKQvLLL78Mu92O3t7eFQvJJCJT5LOQn3nmGezdu7dIbL6cKbKQfDnUis9RkgGkfe8jcf5FpCaOFv2n2tIoxGQSlSVL/co74xbKhoCShRByX+oawdGJGWToG7NBFhftdovwUN7rtos3rysJKgCYyz4m7+MAZhLpC5pz6LW4rs6JexrdQszmYAJMgAnMJxCXZbwxOI5nzw6CdljMj0w0ioR/Giq1BK3ZgnpXNb7R1oC7Gmvg0PPLKL6SmAATYAJMgAkwASbABC6NQFcggt91Dom6Qwujw2rEo+0N+Jqn5tIa5aOZQJkSEEIyCb9er1dM4dixYwUheb61xeOPP36BELzQ2qKtrU1kMD/33HPweDxFQvL8f18uKxaSL5fchecp8Smkht5EoudlpKdOFh2gsbXC2PFD6JruhWTkD8PVo14eLfWFokJQ/mR8pkigoSJ8W21m3Ntci+vcDtj0yxeUSZcW2cdjuezj7kAEc1J1jotGUqHFasbXm+twXa2dBZ/yuFx4lExgwwiEU2l86pvEWwNjmIgnoZdUqFEpQCyK8/4QRmVAazRDYzRBpdGg3mLEQy0e3N5Qsy6WPRsGhjtmAkyACTABJsAEmAATWFUCn4z78cypPlA9n4Xh0kq4z23FA231bL26qtS5sVIloOrt7c3O90WeLyT7fD4hBi9lc0FCMonGDz/8sLC/IL9ksrmgNlhILtUlLx6XEhtDsv/vSPS+goz/fLGg7OiAcee/QVd/OyQ9e1GXx4qu3igHwjH8uWcEH45OFxW10kgSWq0m3NNUi+vrHHDqdaAifpPxJNJKFk6DtiACF2UfTwYwk7ww+5jsKm6oc+LuBjfaHZbVmwC3xASYQMUTUBQFZM01Pj6OdDoNSZJEcb2QDBzzR3E0lMBYOguVNFc8tLnKhO9urcdN3mro5n2/4mHxBJkAE2ACTIAJMAEmwAQuiwA9E//3U32g4s8LwyoBt9p0+HqDC7W1taJ2GAcTqGQCql/84hfZfLG8/EQXFscjz+Nnn31WFNIj+4ulgiwsSEDOB1tblM+lI0eGkeh5Bcn+VyGH+osF5epdMF3xGHTeW6DS8Idi+azq6ox0KBLHX3t9eN83jUg6U2hUrVKJDL86kwGUxUxCMoVZo0GHwyKKDnT6w+gm7+MFQ9FKKrTZLLiPsptrHbCt0C5jdWbKrTABJlCOBEhMjkajCIfDoL/nxWS9Xg+/ArwzFsB7vukLMkjabGb8sKMR19U6oSrHifOYmQATYAJMgAkwASbABNaFwHu+Kfy/J3tBiVILQ5VJY5taxkPNblzd3CAKPdP9KAcTqFQCBY9kmiBlHuczkudPeH5GMhXgowzmJ598skhUnl94j87NF+qj7//qV7/CY489dlERejmA2dpiOZRWdgyJyImuPyIx8DqUqG+uMUkLrXsPTLv+M7SefVCp1CvriM8uOwK+aAKH+0fxzsgUgotkFhdNKJtFVsn5lqrUc9dKtUGHGz3Vwqt0q42zj8vuIuABM4ESJiDLsshKpqKharVaZCbnb+Lphdhr/WOiuOf8TBKy1NnhsOKR9gbsdvHOmxJeXh4aE2ACTIAJMAEmwAQ2hAAlRz13bhBfTAUX7T8djSDpn8a2ahsO7tmJG1saxb0oBxOoVAJLCskkHuc9kik1n7KRW1paxBbSp556CgcPHhTZx2Rnkc9ovuaaa4S/MgVlJx89mivmtpi/8uUAZSH5cqhdzjlZyIFuxDt/h+TQmyA/5XyoNCZo6/bBuPOn0NVeczmN8zllToB8oV4fGMdbw5OYXmRrT356ciIOOZWC2VqFdqdNeB9f43agSqcpcwI8fCbABMqRgJzNit0Th/vH8OmYH6HUnNUOFRXd7bLjO1vrsdPJBT7LcX15zEyACTABJsAEmAATWG0CZ2dF5C9JRM5mgawClUpCVqWCBllk4zEEp6eRlTPQmExoqa3B96/YhjubaiGpeM/baq8Ht1caBIqE5OUMiTKMqTgf2VaQL/J6BgvJ60kbgJJGZuY0Yp0vIDX8DrKpUGEAkt4OXf1toiifxnXVOg+MuysFAoPhGF7sGhYZyouFPp3ETj3w0PYW7Glp4u09pbBoPAYmwASQkhV0BiIiQ5kqb5PHez4sWrWwuniw1cO7JvhaYQJMgAkwASbABJjAJiZwZiaMZ88N4tR0LhOZ7Bhvr7XjBqsGsWAQUlZBLCPjnTE/3h4PQNIZRKHnGrtV1BP6xpY6UD0gDiZQaQQuWUh+/vnncdNNN4ns5PUOFpLXm3iuv2wmjszk54iToOx7H1k554VLIRlroGu6F8at34XGuX1jBsi9bgiBhKwIIebXZ4o9tfOD2WaQsL/aiPYaJ1wuFxcd2JBV4k7XkoCS9CM19KawA8oEugG1DlrXbhjbfwBdw21r2TW3vQoESEA+PRPC4b4xfDEZQIayTGbDrtfiZo8L32ipQ6OFawOsAm5uggkwASbABJgAE2ACZUOA7hF/e3YAJCZT0L3h15tq8c1WL3RQEAwGQfoUWaopUOHYTBh/HpxEMCtB0mhh0KhxrduBh7fWo9VmLpt580CZwHIIXLKQvJxG1+oYFpLXiuzy2lVSYaTHPkHi/AtIjX2c29oxG5LZC0PrARhaHoTa1rq8BvmosifwydgMnjndh7HY3MsFmpRGBew1qfGgywi7zYbq6mpYLOyJXPYLzhOYI6BkkOg7hMjR/w3ZVO4Gs/B5aN8B41X/Babmu5hYGRCgIqKfTwbx2sAYTi7wvnMZ9biroQb3NtWi1qQvg9nwEJkAE2ACTIAJMAEmwARWQuDUdAi/OTuAc/7cPT5lFd/fXIeHWj0waXLex1TgOZVKIZPJFOpzdIbj+F2Xr3AeHddut+DR7U3YU2NfyZD4XCZQUgRYSC6p5SiPwYgsvJF3ET//R2QmjxcNWl3VDMPW78Cw5X5IlobymBCP8rIJkMfokcEJ/KVnBP7ZCrZaFbDVoMbtVg1aLEZRtdbhcMBs5jexlw2aTyw5AnJoALHTzyDR/fIFY8uqjUDTt2Da/T/yC5SSW7mlB0RFRD+b8OMfA+NFDwB0Rp3ZgK831+LOhho49bxFsYyWlYfKBJgAE2ACTIAJMIFlEaA0OfJC/u25AZz3R8Q5VCx+/xYPDrR4YNBIX9nOQDiGP5wfxnu+OfvHeosR32mrF/eRVOiZgwmUOwEWkst9BTdw/Ep8EqmhI4h3/RmZmVPFgrKtFYb2H8DQdC8kk3sDR8ldrzUBehvr8wfw5aAP0XgcdrUKLp0aWq0WJpNJCMgkJlPRTg4mUO4Esumo8I5P9h1GcvAI6MXaYhFz3o7M9v8Kj6de/BxwlA8BKiL64eg0/jk0gd5gtGjg9CDwYIsHt3pdXDi0fJaUR8oEmAATYAJMgAkwgYsSULJZfDEVxLNnB9EdzInINUa9EJD3t9RBJ321iJzvwJ9I4ZVeH17u8RX6dOi1uKvRjf1b6kA73jiYQDkTYCG5nFevRMauREeR7H8Nid6/IhPoKhqVxtEO446fQt9wB1R63s5RIku26sMgMTkSiWB6ehrpdFoU1tNoNKIgJ4loJCKTsMzBBMqRAInF6YmjSA29hdTox1BiYxedBrn+hNTNiHoegXfXfXBUu8XPA0d5EZiIJ/H2yCTeHp4CFRedH1usJpFZckNdNYzLyE4pr5nzaJkAE2ACTIAJMAEmsHkIyEoWxyYDeO7cIPpCuSQCt1Ev/JAf2FJ3WVnEGUXBB6PT+M3ZQUzGczaQerWEvW4Hvretnos6b57LqyJnykJyRS7rxkxKjgwh0fMKkn2vQg4PzA1CpYa2+goYd/4UuvpbodJwdt7GrNDa9kqFBkhETiQSkGUZKpVKiGd6vZ5F5LVFz62vAQElNo6U710kh95EeuJzZFOhZfeSlrOYCsqIyGbUbrsJtV87CEvD9cs+nw8sLQKjsYSw8Hl3ZAr09/mx1WbB99sbcI3bcVkPGaU1Ux4NE2ACTIAJMAEmwAQ2F4G0ouDoRADPnxsE2VJQUF2Mb7fV4/7mWkiqlVlRnJ4OCauMfNE+ap/uH3/U0Yhrax2bCzbPtmIIsJBcMUtZOhORQ/1IdL2IRP/rUGKjhYGp1AZo3Hth2nEQOs+NgMQZeqWzajwSJrDJCSgyMuEBpIbeRGr4X8hMn0JWSS8KRTJUQ+veA+jsSE9+DiXYXTguCwmhmIKJQAq0A85qkuBweWHdegD6rd+Cxta2yUGX7/SHI3FRkO/D0RlMzWaW0Gw0koRdzip8b1sDrnbZyneCPHImwASYABNgAkyACWwiAilZwSfjM3ihcwhDkbiYucdkwHe31uO+5tpVI0Ftv9g1jLeHJwttes1GfKvNizsba6C/BNuMVRsUN8QEVkCAheQVwONTL0Igq0AOdCHe+QKSQ0egJGbmBGWdFTrPPhg7fgRt7bWMkQkwASawIQSymTgyM2eRGn4LqeF3kJknCBcPSAXJXAdd3Q3Q1V0Hbc1eSFWN4pBkaAT+nrcRm+yEnJWQMrQgqXYiO30Mmol3YMiMwGKQoNOooLa2wNjxQ+ibvw7J6NqQOXOnKyNA/nl9oRhe6x/Dx2MzCKbmXjZQAZbdLruwvNjhrFpZR3w2E2ACTIAJMAEmwASYwJoRSMoKPhqbxu/PD2NkVkQmcffhbfW4p3H1azxRUee/9Y3ipe4R0P0khV2vxZ0NbuHBTFYaHEygXAiUpJAci8UQCAQuYJhMJtHb24uenh54vV587WtfE0W8OEqYgJKGEjgLufclyOMfAOmccT2FSu+EVHcz1M0PQXJeWcKT4KExASZQKQSyqSCyMycgj74LZfJTZJfyO5Z0UFmaILmugeTaA8m5CypDzaIYyM6F/MGj0ZynGnmEkye4PjMB3dhr0Pvfgzoza40haSE5r4B66w+hrr0ZUKkrBe2mmkdayaI3HMMbIzP4fCaMeEYuzN+sUWOPy4r7G1xosRg2FReeLBNgAkyACTABJsAESp1AgjKRJ4P4y8AExuMpMVyPSY9vNtXg1rq1s5vIZLM4OhXC73vHMDHbr1aScJXDjG82u7HVyhagpX7t8PhmtbwsGZuWWExNTeHYsWMYGJjns7tgjCQgNzQ0iCJeHKVPQKUkoY93omrmCAzRk1DN2zIuaxyIWa9F1H4bUobm0p8Mj5AJMIGyIqDO+GGMnIQhfAz6WCfU8twLrfkTUSQjUoYmJE07kDRvF9nFitq8rLlmMhnE43HhE07+4IWCkzoJplQ/rNOHYYx8CSD3K1dRWxC3XI2I424kTduW1QcfVHoEUllgIKngs5iMnqSCzLw7Koukwi6jhGvMarg1K/PXK72Z84iYABNgAkyACTABJlB+BJJZ4HRcxjthGQE5d+NWo1HhlioNrjZK6zKhoZSCN8My+pJKoT+PVoU7qjToMKzPGNZlotxJxRIoyYxkok3Zx5OTkwgGg8hr3alUCj6fT3x5PB5cd911qK1dPe+ail3lEpqYkgohPfqxsLxIj39SNDK12Qt9y37oWw9AY9taQqPmoTABJlBWBMhaJzKE1NBbSA6/hczUSWTlXLXkhSHpHdDW7BY2O/Sltm+DSn35W8sURRG/s/Jicr4/JRlAavhtxM+/IMaTD8nsgaFlPwxt34Ta2lpWmHmwcwQiaRknpgJ4tX8MX04Fi9C4jHrc0VAjtkl6zZyhzNcNE2ACTIAJMAEmwAQ2gkA0LePtkUlhL5Gvd9FUZcIj2xpwW/362s6NRBJ4qXsYR4YmCig8ZgMeavXgrgY3jBretbgR1wj3uTwCJSsk04M4ZXeFw2GR4UVB4nJfX5+wtyAB+dprrxUWFxzlR4A8k5Mj7yDR9UdkJr8omoC6qgn6tm/DsOUBqGd9SMtvhjxiJsAE1pNAVk5A9nciOfyvXLE8//klu5eMbmjrri+IxxrrlnUbqhz1IdnzVyR6X4EcHiz0S0X4DB0/gr75PkgG57qNhztaXQLkmUyVv/8xMIazM+GixuvMBtzXVIvb612oYR+81QXPrTEBJsAEmAATYAJM4CIEIukM3hqexJ+6hzGTyOlLzVYTvr+tAbd411dEzg8zlEqLuht/7B4BFf6jsOm0QtQ+0OoRhf84mEApEihZIZlgUWaXLM/5DpKwfPr0aZw8eVLYWtxwww1wOvmBuxQvrOWOSYlPIDn4TyS6/4zMzJmi09S2VhjbH4G+6V5IprrlNsnHMQEmsEkIZGmHw9QXSA69iZTvQyiR4cVnrpKgttRD5705Jx7X7IZk8mwoJTnYjdiZ3yI5+AZoHiLUemhdV8O06z9B570VULEdwoYu0go6n0mm8NHoDP45OIHuYLGVSoPFKIqq3ORxwaHXrqAXPpUJMAEmwASYABNgAkzgqwiEUhmR+fvnnhEEkjkRucVqxg86GnFj3cbqSbKSxcfjM/jt2UH4onExNq2kwlUuO37Q3oDtDi7g/FXry/+//gRKWkheiIOK8JGIfOLECTQ1NWHfvn2w2WzrT417XHUCCmXp9b+KRM/fkAl2z2tfBY19Gwzbfwx9052Q9Bv7Qb/qE+cGmQATuCQCSnwKqdEPhXicHj+KbHJm0fPJnkJta4POe5MQjzXOXSWX6UtZ1OmJ44if+TVSvg8K85D0dmi9t8LY8QMhenOUL4HJeBLvjkyJDJiBcKxoIlusJnyrrR7X1zpg0WrKd5I8cibABJgAE2ACTIAJlCiBYDKNN4bG8ZceH0hQpmi1mfHD9kbcsMEi8nxknf4wnjs3iC/mWaSV4jhLdJl5WOtMgIXkdQbO3V2cgBweQqLnz0j2v1a07Vul1kFTfQWMHT+Crv42qLTLK4DFvJkAEyh3AlnIkRGkhsiy4k2kp75ENpN7W78wVFqLEIx13huhq70Oakc7VJrSr35MVj+p4bcQP/8iMtOnCtMi33hD64PQtz4E9Trab5T7FVOK4x+LJfDm0CTeGZkqZJvQOCnnfJu9Cg9vrccetx16NRdYKcX14zExASbABJgAE2AC5UfAn0wLu7G/9o6CrC0o2khE7mjE9bWll6Dmiybwp+4RvDE4XoBdZ9Jjf4sH9zbVwsS+yeV3EVboiFlIrtCFLfdpyaE+JM7/AYmBN6DExgrTIVFIV7sXho4fQuu5ESpJV+5T5fEzASawgAAVxpMD3aJQHhXMy/jPLcmIiuVp3Huh89yYK5Zna4VKVZ5inBwZFjY/ib5DRTYdlFlt2nEQ+qb7oNLzLpxy/oEZicTx94FxfDA6DcpWzodGUmGnw4qHt9XjapcNEtualPMy89iZABNgAkyACTCBDSYwk0iJIsh/6xtFPJOzS91qs+BHHY24ttaxwaNbuvtwOiPE7xfPDyMx65ts1WmEj/NDrV4u3FyyK7e5BsZC8uZa7/KabVaBHOhEvPMFJAffgjJvC7tKZ4W27gYYO34IXd31uXkpaZAART6jKol9J8trsXm0m51ANh0W2cYkHKd87xftSFjIRjLVQuvZB13dDdC690JtaagofHKgC7Ezv0Zy6AiyqZy/Lll1aGv2wLjr36Dz3lJR891sk1GywEA4Kh5uPh7zI5BMFRBQhW4Skr/V5sUup3WzoeH5MgEmwASYABNgAkxgxQSmEykc6hsVX8lZMbbdbsGj2xuxp6Z0ReT8xOVsFp9NBPDbswMYmrVGo6SDK6ttwjd5J98jrvga4QZWRoCF5JXx47PXgQCJw5mpU0icfwHJkXeRTc8VLpIMTpGBmM0kIAd7kc3EIBmqod9yP4ztPxD/x8EEmEBpElAS00iPfYzk0FtIj38K8j9eNESxvEboGm4TL4401VdBMm5MdeX1Ikn2HenxzxA7+x9Ij35c6JYysHUNt8PY/n1oXFet13C4nzUgkFYUdAejeLVvFJ+N+xGdzZahrsgzmbJl9m/xoMNhWYPeuUkmwASYABNgAkyACVQeAdrxRVYW9MKe7rUotjsseLSjCbtr7GU14fOBCH7XOYRjE/7CuFusJvygvRE3eqrLai482MoiwEJyZa1nRc8mm44hPXFMCMpUmCqr5CquLhqSBrotB2C+5n+GRs+VTiv6wuDJlRUBOToq/IAp8zg9dQLZdHTR8YtiefZ26OpvzYnHju1Q6TbfzzKJ7anBfyLe9UdkZs4WWEnkn9z2TRhbH4JU1VRW1wAPtpgAbVs8OxMSDzzHJwJIzT700FEOvVY8KNzXXItWK9cG4GuHCTABJsAEmAATYAJLEZiIJ0VRvdf6x0BZvRQ7HFX48fYmXOUqT3s4qrNBvsn/GJjzTa416fGNLXW4t7EWFh0XbOafiPUnwELy+jPnHldIQEmFkB79EPHO34ssxqVCtu6Cesf/AEfrbdBo+AN2hdj5dCZwWQTohY8c7BHiMWUeZ2bOALM3dgsbpGJ5WtdVoqCmtu46kDcw29TkKIlCpF0vIdF3GEpstIBObdsK086fQt9076YU2i/roizRk6JpGV9OB0WG8ompIHKPP7moMepxe30N7mysQaPFWKIz4GExASbABJgAE2ACTGBjCJDg+vKs4Jq/hyILiIPbm3BFdXnbhZFv8hsD43ixaxix2R1sVVoNbvJW49KXJdsAACAASURBVJutXjTwveHGXHSbuFcWkjfx4pf71ClTL372t4idembRqSRkHUKarbC0fh2eHXdB52Cbi3Jfcx5/eRCgLOPM9Ckkh95Eyvce5FD/kgMnexpt7XXQ1d+S8zuuai6PSW7EKLOKKDwYO/MfSA29CbK/oFBpjNC698C446fQeW/eiJFxn6tIIJTKiC2Mfx8Yw5mZcFHLdSYD7mly49Z6Fzwmwyr2yk0xASbABJgAE2ACTKA8CYxGc1m7rw/OZe1SrYmf7GiqGD9hyrA+NhHAs2cH0D/rm0zFmWmeVECw3MXy8rzyNu+oWUjevGtfETNP9L6CyEf/C7LKXLGi/MRiSQVTIRkqFeCqtsPquRI6KtDluVFsk4fEWcoVcRHwJEqCgJKYETsEhN/x2CdQ4hNLi8emWlEwjr60NVeDiudxLJ8ACfXkLR07+2zRrgwS5XUNd8LY/gg01Vcsv0E+siQJ+JMpfDQ2g38OTqArMFcbgAZLWckPbKnDvrpquIy6khw/D4oJVDKBoUgcR4YmxMuelKzAazbgjgYXrqt1VvK0eW5MgAkwgZIj4Ism8FLXMP45NPfscWW1FT/d0YwOR+XZ4nUHI3ihcwifjs/5Jm+xmvD9bQ242VvZNWRK7uLbxAMSQvIzzzyDo0ePwmg04oknnkBLS0sBCf0fxc9+9rOLYkokEnjuuefw8MMPw2634/Dhwzh06JA458CBA9i/f/+KMcdiMZw8eRInTpxAU1MT9u3bB5utPL1uVgyDGxAE0qMfIXL8fy/yDs2jCcUUTAYz0GoAh0UDi0ESorJKbYDa3gpd3Y3QevZBW30lbwnn64kJXAYBJTaG5PDbs37HXyCbKs6eLDSZL5bXeJfImNU6d0Kl58/uy0BedIoSn0Ry4HUkul9Cxn++8H9qSz0MW78NQ8uDkCwNK+2Gz99gAlOJJN4bmcabQxOFDJT8kJqtJjzU4sH1dU7YdNoNHil3zwQ2BwEqfvT8uUEcnwwUTbjGoMO327w40OrdHCB4lkyACTCBDSYwEonjj10jeHM4JyKrAOGFTCLyNnvlFiueiCXxcs+IqK+RD7dRj/uba3FvUy1ser4n3OBLs+K7Vx07dizr8/mE0Evi7+joaEE0pn8fOXLkAnF5MSokOPf29uLJJ5+E3+8XbZH4TALzU089hYMHDxYJ1JdDloXky6FW2ecoqSAS3X9B7OSvkE3NvZVLqV2Y1rQjFs/AmDiPKtUMzAYJEv12mR8qNdQWL7R1lKm8D9qaPZBM7sqGxrNjApdLQMlADvUhmfc7nj4NZOVFWxPF8hxULO8O6Lw3QWPfJiwYOFafgBweQOL8i0j0vVqUCa62b4Np53+CvvleqDSm1e+YW1xXAuT999bwJN4dmcJwJGdrkn9oarNZhIB1Ta0DJo16XcfFnTGBzURAyWbxxuA4/p+TvYva/e9xmPHv2xvR7OLM5M10XfBcmQATWH8CtDOEPIPfHp4UnZPNw9dcNhzc0QS6L6r0iKQzIgubsrHJFo3CrFWL3WrfavOiuYrv/Sv9GtjI+RVZW8wXkvv6+vDss88KEZkyjC8Wx48fF+LxsWPH8Nhjj+H9998Xh+ezkElk3rt3L/bs2bOiubKQvCJ8FXtyNqsgMtmN6a5/IRWbgaxxImVsgcpUJ7LsDeokTMluaENfIDP2ycX9Wo0uaGuvha5uX67YF/u1Vux1wxNbHoFsJiYK5JFlRWrkHcjB3iVPlLRV0FCxvIbbhXistm6ZzQ1YXl981AoIKLJYp9iZXyM1/C9k5aRoLOeffA2MO38qbH04yp+ALxrH6wMTeM83BapOng+tpMIOhxXfbPNgd40dOkkq/8nyDJhAiRGgB/fDfaN4vnNo0ZFZlDR2mzW4r6MFV9TXQcs/hyW2gjwcJsAEKoHAYDiGF88P4x3flJiORlJhT40DP97ehBbr5hFQ6eUm7Y559twgeoPR3L0/IHyhyTeZsrM5mMBaEBBCMmUN//KXv8TOnTsL4u98awrq+PHHH19UCCbB+YMPPhDn/epXvxJC8ksvvQSPx1MkJM//9+VOhIXkyyVX+edls1mEw2FMTk4inU5DkiRoNBrodDqYTCaYzWbo9XooqRAy06eRHvtI2GJk/J3IKulFAal0VuEzqvPeCJ3nZmgcHZUPkmfIBAAoyQDSE0eFZUVq9GMosdEluRSK5ZF4XHstJDNv6d3Ii0hJhZEe/RCJzueRGj9aGIpkqIau6S4Ytz0CjXPnRg6R+14lAvQQRYIW+Sj7k3O/x4watXhwIMuLK1028UDBwQSYwMoJRNMyjk7M4JXe0Qt8y/OtZ2IxpAIzkPR6uGtqcEVtNXa7bOJnssHCu3JWvgrcAhNgApudQH8ohj90DeF937RAQS/Sr611CuF0s2bhkoj8wvkhfDw2U7g8iMUj2xpwi9cl7D05mMBqElgyI5myiPPiL2UckzhMthXzs5Pn+yLToFhIXs2l4bYulQCJyclkEvTCIZPJFMRkg8EgRGTVgk9QytiTgz1I+T5EeuxDpKdPI5sKLdotZfXRNvFcsb6bhcCs0hgudYh8PBMoWQJKbAIp33tIDb+J9MRxKMngkmOl4ni6+tvEl7ZmN0hM5igtArSeyf7XkOh+GZlgd2FwaksDDFu/C0Prg5DMntIaNI/mkglklCx6ghEc7h/DZxN+RGa3NlJDVVoN9rodeGBLbcVULL9kQHwCE1gFApTx1ROMCgH50/EZxDOLWzpRV+lIGEn/FNQGI7RWGzT6nHhMz/DVRr0QlXfX2LDLaUWNUb8Ko+MmmAATYAKbh0BfKIrfnx/Ch6M5wVSnlnB9rRM/7GgUhYg3c5Bv8p97RsQ9YT6oIPN9TbX4enMdHOybvJkvj1Wfe5GQHAgEisTgvB3F/O/PF5IXZi3T6Nra2tDe3i6yQdnaYtXXixtcJgESlcWN+7Jfv2UhR0eRGnlPZCqnJ4+DClktGpIGVMxKW3ej2L6vdX8Nkp6FtGUuDR9WKgSyMuTwIFLC7/hNZKZOLZmdDyqWV9UEHRXLI/GYiuVpzaUyEx7HRQjIoX4kOn+PxMBrUOK57X8kaWgc7TDu+nfom+4F+VlzlDeBpKzgnD+MV/tHcWwiAPp3Phx6HfbVOXFPk7uiC8+U9wry6EuVwGg0gdcHx/HOyBQm51nJCIPkBfeYFihwZ+LIxGMYy6oR1xmFoLxYUAad12IUwvLVLjs67BYujlSqFwGPiwkwgZIgsDDr1qCWsM9TjR+0N8Br3twicn6ByH7pzeFJ4ZscmN2tRrUzbqhz4ttb67GFfZNL4lquhEGoDh06lPV6vcK2gjKPqbjez3/+c/FnvvDe/Ixk8j8mK4uF2cnzxWYqupdvh7KW85nKX+W1/FVA2driqwjx/68WASUxhfTYZ0iNfoj0+KdCcFsqJGON8FPWeW6Cru563tq/WovA7aw6gSw94Po7kRp6E6nht4syVRd2RuIiiY26xruhq79VFMuDiot4rfqirEeDShrpqZOIk3/yyDvIKrmCHFSAT1d7HYw7fwJt3Q3rMRLuY40JxDIyTk4FRTbKiakgKJMyH5T9eIu3Gnc2uvlBYo3XgZsvfwJkF/Ph6LQQkfO+kzQrs1aDK6utuKbGhnAsjtMT00hlZDg1KmwzSNhi1MFoMkHW6jGmSBhIyDjrD6M/HEM0nfvsXSzIkoYe8MnfnGww2mxmLpxZ/pcRz4AJMIFVItBN1g2dQ2JXCAV9Zt7kqcYj7Q3wmHiX8HzMShbiHvDZcwNFNkzbHVV4dHuTeIHJwQRWSkBkJJONxdGjR0VhMiqu19LSgrxvck9PT9H3STB+6qmncPDgQXFcPhZmLefbpP9fyl/5UgfPQvKlEuPjV4NAzlf5FNK+D4SwnAl0AdnFtzWqdDZoa66G1pPLVtbYtq7GELgNJrA0ASUNOTI0e11moba1QmMj0TdnhkUWFenJz3Pi8eiHUKK+JdtSaaugpWJ5lHnsvRnqqkYmX0EElFQQad97iJ97QVwT+ZCMLpGZbNj2PfaCr5D1purdVHzlH/1jODVTbNlUZzLgzoYa3FbvQv0m3wZaIcvN01hFAmRbcXI6hL/2+sSDeD7UKhVarGZ8Y0sdrqtzwqbTIJVKYXp6WhQcp51warW6UJ/DYrEU6nPISlYUxjw3E8a5QFjsHhgKx5FS5nYOLJwCWdN0OKpwdY0NV1Vb0Vhl4gKaq7jO3BQTYALlQ6ArGMHvOodwdNwvBk0v9Mj393vb6uFmi6AlF3KhlzQdSPYfD2+rx231NaDfaxxM4FIJTMWT4gVFkbXFchohgZksLci2grxn1zNYSF5P2tzXYgRyvsrdSI28LwpapWdOI5vOVUhdGJTtRxmdQlSuv00UuFJJGgbLBFaNgBwaQOz0/4dEz5+BbO6BVKU2QuPeC517DzL+s0iPH4WSzN14LXqdGpwiK1VkHtddB8qw56hsAkp0DIm+Q0j0/AVyqK8wWXpxQGKyoeVBSCZ3ZUPYJLOjbY2fjM2IrMrzgUjRrElEvq/JjZs8LtSa2N5kk1wSPM0lCFDufn+IfJB9+GjUj1hmLnu4zmzA3Q01uLXedcH2aarJEYlERAJOXkzWarXiGYm+FrNYI+uZkUhcCMriayaM0VgCc/sHLhwkeVtS8cyrXTaREe0xG7mQJl/NTIAJVDwBund5/tygeDlOYdFqcHt9Db67tR7k/8txcQL0EvPP3T4c7p8rnF5t0Am7swea6+A0MEO+hpZHYCaZwt8HxvG33lGxw+qSheTnn38eN910U1E28vK6XvlRLCSvnCG3sJoEspAjPqRG3s2JypNfgCwxFhXrJK3wmNVSsb76W6Ct2QOV1rKag+G2NhsBJSME5Min/+sF3sa0pYkyoOg9s0Z94dtmKpanp2J5jXdBW/M1qHRVm40ezxeAHOxF/NzzSA68DiWZr/JM/skdMF3xM+ia7oFK0jKrCiAwlUiK6uZvDk2CCtXMD8p03L+lTvgo8wNFBSw2T+GSCYzHkjgyPIG3hyaFoJsPEm/JV/Keplq025e+ZyMBWVEU8UVBmcmSJC17HGRJQyL2OX9ECMsknFDGz1IhqVTi5Q9tTyYbDNquzIX7lo2bD2QCTKBMCHT6w3ju3CC+mN0dUqXT4M4GN76z1QunngXQ5S5jJC3j7ZFJ/LFrCDOJtDiNrEGurXXgu231aLVx3ZvlstzMx300NoOnT/UV7k8uWUjeSHgsJG8kfe77qwjkfJU/Rcr3Qc5XOTK89EOAyQ1d3T5ovbdwFuhXgeX/nyOgZCDHJyH7O5GeOpHzOfafW5RQJKEglszCaZHEVlt6kaFvvBO6hrugqd4FlZpvwPjSIjU5Ka6l2OlfI+V7F6KAFGW2a83Q1l0P446fiIx1jsogQILZv4YnxQPFcCRemBS9bmqxmfFQiwfX1TpBD2scTKDSCQRTlLHvx98Hxop8JKkw0RXVVpGtRZ7FGml9t/+GUml0+SPCW5mE5d5QFGRXs1To1RIaLCYhLF/psmKrzQw7iyyVfvny/JhARROgz79nzw2Kug8UNp0Wdze68e02LxcmvYyVp5oZJ6eDeP7ckPjdkg96SUq+yXtq7JfRKp+yWQjEZRmv9Y/hP84MzD07kEdyuQBgIblcVorHmU2HkZ76EqmR95Ae/UjYYWRnrQcW0pH0dmhqdotMZSrYp65qZoBMAHQNZQLdyPjPQw6cF0XyKIP0YjYV87GFEmoEVI1wb78PtTvvh87ZwVSZwJIElGRAFOKLd/4emakThePI6kTffF/OP5kKLnJUBAFfNI43Bifwnm8a4/MyMLWShA6HBQe2eLDHbRcZKxxMoNIIkLXEmZkQ/tLjK2yXpjmSXLzFahYZ+tfXOWHXb/yODHpIm0mkcJb8lWeF5YFwDOTlvFSYNWpRrO/qGrsQxKmIH3mKcjABJsAEyoEAfT4/e3awUOOBPovvbarFt1q9/KJ7hQtIvz/+cH4Y7/nmdlE3WIz4ztZ6YRmiXecXpyucDp++DgToHoSykY8MTRS9dOeM5HWAz11sbgLCVzlAvsrv5Ir1zZxFNhNbFAplAWoc26H13gx9w+3i7xyVTYCuDyUyIgTjTKBTiMZpfyeU6GjB9/hyCERtNyLa/Dic7kY4nU7o9eyBejkcN9s5ctSHZO/fkOh5BXJ47q0zZbQbO34AfcsBSIbqzYalYuc7FInj1f5RfDg6XdjuSJPNZ2RSYbGrXeufkVmxwHliG05gMBzDK725az6SnueDPFuEknyQ6aG6VCOjZDEWS+DsTEgIy5RZNhJJQL5IXpBVp8VOZ5XwV95JhfssRi7cV6oLzONiApucwKnpEH57bkC8PKNw6HW4v7kWD7V6+IXYKl0bk7O+yYfm+SaTtRllfNNOHPaeXiXQZdwMvXDvDUaELd5nEwFQAsrCYCG5jBeYh16eBOTICFIjbwsLDMr8UxJ5b9Li+ZD1AGUn50TlO6BxXQmVen0LXJYn4RIddVYRa50R2cWUZdyZ+zM8sGTBxiVnotZDbfYCah2o4B7kOU9HOkfWViNU/QBSngeFiOxwOGA0lu6DcYmu2KYeFu2iiJ39LZKD/0Q2mdtWCJUkioaarngM+sa7xL85yp8ACVC9wShe7R/Dp+MzRVvoq7QafK3Gjvu31IkCXxxMoFwJUMGhfw1N4q3hSYzMeyCiTLfra524t8mNDkf51QtIyDKGwnFRsI9E5c5AGGRhc7GgQkuUrUw/0zsdVfBauHBfuV7XPG4mUEkETk6H8JuzAyBvZAr6rHpgiwcPtnhg1PA952qudTQt4x3fFF7qGgYJyxQGtYS9bgce3lqPrRepC7Ca4+C2SovAdCIlngVIQKaX1SQoFwW9tFbl7L5YSC6ttePRbDICSmIaqbGPkRp+F+mJo1CiviUIqCCZa4X1ha7+dmhr90LSOzYZrfKZbjYdhRzqQybQVcgwpqx0JT55aZNQqSEZXcJSQGNvh5r+dLQLv2Mq1qgk/Ij3Hkbs7LNALOfJndG6EHHeg7jrHhgs1bBarbDZbCwkXxp5PhpANhNHevI44md+g5Tv/QITuvZ0nn0w7jgIrfsaZlUhBFKygs5ARGQoH53wI5GZu3kkse1atwP3NdeKwl4cTKBcCITTGRwd9+O1/nGc9YcKwybbFsrS/Qb5ILvtFZOhS+IAeSoLK4xAGN2BiLDGWCrI/9lrMuCqWRuMDruFC/eVy8XN42QCFUKALHxOTAXx27MDha3zLqNe2Gztb6kD+cBzrD4B4n56OoTnz83ZiFAv2+wW/KijEde4WWtYfeql1yK9kO4ORPHB6LS4X5pfdDg/WnqpQzUjzGoJn0/4MRRLspBcekvJI9qsBIQn7tRJJGezlckPd6mQDE5o3Xuhq79NCDoSZadyrD8BJQ05Oi4sKfJZxmRNQVnnWXnpB7fFBqrSWaGxbxWisRCMSTi2tYHW+mJBVeKD/kmMD3chkYgjq6mCpDEKKwvKQrZYLOKLrS3W//KolB4pkz41/C/Ez/8BmelThWkJ/+SWb8C47WGora2VMt1NPw/yXqWtpYf7R/HFZLBoyzzdSN7oqcbdjTVos1k2PSsGULoE0oqCTn8EL/eM4LNxf9FAm6tMwgf5Bo9TbJuu5Agm0yK7L1+4ry8UK7L0WDh3g0YN4nNVtQ27qvOF+zbeK7qS14jnxgQ2MwElC+FV/+y5AbE7iqLGqMdDrV6QvRZ79q791bGYb3K9xSg8qe9oqGEhf+2XYEN6mEqk8MlYLvuYdjNRQsn8MKjVaLObcZPHKV4qeM1GUHm9QDiM3uFRFpI3ZNW4UybwVQTkFDLBbiHeCAsM8lVeYF+Qb4KyAzXVu6CrvxX6+tuhtrGg81V4L+f/s6lQwcdY+BlT8btQP7Kp2W3/y2xUpTFBbW26IMtYMtXNlvpZZkPzDiMxORKJIBAIIJPJQJIkaDQa6HQ6ISabzWbxPQ4msBICcmQYyZ6/INH7N9Df86G2NsPY8SPoW/bzTomVAC6xc8k/9vOJgLC8ODUzl8lJw3Qb9cJvlR7wugJRzCRTojDZdbVO3NHgEjebHExgowgMR+L4W9+oKCYUTs35INea9Lijvga3NdQIn+DNFko2C9q2eoaylWetMIYisQu3rs4DY9FqRHbala6cDUaL1cw+pZvtwuH5MoE1IiArWRyd9IuMWHrJRUGf0yRgkqWWenYL/Rp1z83OI0D2FlQ/4HDfaCGBgF60kpBMgj6tC0f5E6Bkka5ABO+PTuPYhH9RKyzyyL6u1oGbPC7scFYtumMrFouxkFz+lwPPYDMQoAJYQlQeeVdkLSvJ4uyaOUVHD421VYjKusY7hcCsUqk3A6JVmyNt55cjQ7MZxjk/YxKNldg4bfZffj+SDmpzXU4wJjuK2SxjydIAlXr1fxnTG8J0Oo1UKgUSllUqFbRarRCTWURe/rLxkV9NgHy+42f+A8mhI8imIrkTJI34vBH+yQ13fnUjfETZEKCMxk8n/PjHwHjBt3CpwZNr2o11TvxsVzNcps0n1JXNolboQCm75t2RKfxzaAJD4bmixjadFtfWOvB1tmYpWnnK2h6NJnFmJlQo3ueLJXCRun3ihdEupxVXVFvFA2ZTlalibEEq9MeCp8UESpIAff58Ou7H7zqHQEVQKerMBnynzYuvN9WK5xiO9SVA1kj0AvZP3SOiqCsF2YpQrYzvbWtAO/smr++CrGJv9KLgY8o+Hp0W9/JUuHd+kN3XNpF97BLZx8t5ccAeyau4QNwUE1gPAuSrnBa+yu8gJXyVRxfvViVBMtdB7yVR+S5oa3YLX12OWQKKDCUxVSh+R2IxicZKZFB4wy47iLPeCY1joY/xFqh07CW6bI58YFkRyGZiSI1/hvjZ3yI9+lFh7JK2CjrvzcI/WVOzu6zmxIO9OAHKZCT/tCNDE4Xtp4ud0WDQ4ttb3LizpV7sjOBgAmtNQGTPTwZEJtXpmVyRpvwD8A6nVdhY0IMw+2xefCUoU4kEHbLBII/l84FIoQjTYmdKqtwW9CtdNuxyVGFntRVekzFfh2etl53bZwJMoEwJ0Bb6j8dn8ELnEGgHCYXHZBBF3u5tri3TWVXGsElePDsTwvOdQ/hyam7X7VZbzjeZXspylAeBWEYWojFZV5B9TL6o4vzR0+9wsvm62VONDnsVqG7CcoOF5OWS4uOYQAkSyKYjOV9lYYHxvijwtlRIhmpo666HruFO6OquA/mbbpYQnII9ovBdwZYi2APyfr2UUGmrhHWIdl6GsfAxNroupRk+lglUDAF6GZMcPIJE1x+FBU8+JJMbhpb9MGz7HtRVzRUzX54IMBFL4q+9Pvx9cPwCPzXiY4SC66u0+HabF00eD4vJfNGsGQE5mxUFYl7qHhaZNvODrCtIQN7nqYbTUNk+yGsFmAT67mAUZ6dDOOuPoCcUAe1QWCp0kgTy1aRsZSpkSIU56SGVgwkwASaQJ5CQFXw4Oo0/nB+GL5oTkckO6+Ft9bin0c2gSoQA+Sa/eH4Y7/qmCiOidXqo1YM7G2pAGawcpUlgIp4UP2MkINMLYbK1mh8mjRrtjirc7K3G3hr7Zf+eZiG5NNefR8UELpkAFXeTgz1IDr8lspVlfyeyyuIF36iwm9Z1VU5U9t4EdVXTJfdXkifIScjR0ULxu1wBvPNQoj5klTmfxK8au0pjhNrSALW9vciaQjJ72Crkq+Dx/29KAnJ4CInul5Doe1X8vOVDbW2BcfuPYWj5Buhzh6MyCJBo9/SpvkWzG5R0CkokhHqDBndu34pbWxs3pR9tZax06c7CF03g1b4xvD0yiWBqTtwk/+7b6l3C15FsFzhWjwCJyJStTB7LlLFGQgNlPC0V9LC6xWouCMttNnPFFzdcPdrcEhOoPAK064HErRe7hjAWS4oJNliMwjaBxEmO0iIwFU/ir32jolZGvhAb2RvR79j9LR6RRc5RGgTIluQcZR+PTosdWrR2C4Puj270OHGTN5d9LK3QPoaF5NJYex4FE1h1AmR5ITKVh99GeurLJYvCqdQG4d+rb7xDCMsaR8eqj2X1G8xCSQZyPsazlhSZQCfk8ACyqbltrV/Zr6SF2uSGxj7rYTybaay2NILEZA4mwAQugUBWQcZ/DrEz/4HU0Fsg+wsRkgba6quEf7Ku4bZLaJAPLVUCJCY9e24QJ+dte8yPNZOIIxn0g4xWdRYrahwOfK3WIbbNUaaiWct2F6W6ruUwrplESggRrw+OCyEzH1adFnvddtzfXIudTn5ptdZrSdng9KAqROVZKwzaok6+p0uFVacRHpu0PmSD0VJl4s+DtV4obp8JlAgBeun0zsgk/tg1UngJTTtHHtnWgNtZRC6RVbpwGLRuZGv2cvdIwYZEK0nYXWMTa0c7Tzg2jsB4LIkPfNN4b3RKFNFbGPRCl9bolnqXsPhyreIOLRaSN27duWcmsG4EyMIhPf4JkkNvIT3+2WzhuEW6V6lBIqqu4XboG++CxnXlmhSGu5SJkxhFAnHekqKQZRyfvIRmVJD09qKidySeU7akpLddQjt8KBNgAl9FgKxk0mOfIH72OaTGPykcThnJVAjUtP2g+GzhKF8C9GBBXsnkb0jb3/OhySrQRMOIBv1IanTQmqugMZqgUquF7xpliNJWuutrnWjmbNHyvQA2YOR0zZFf49/6Rot8G8lOocNRhf0tddhb44BBI23A6LhLylajLHEq3Efi8jl/qJBxuBQdh147W7TPip2OKjRZuXAfX0lMoBIJ0H3C28OToogbFUWloHuAR9obcKuX7QHLYc3pheHz5wZxYl4CQavNjB+2N+KGOmc5TKFixkg/T1THgMTjLyYCmFnEcoqK5d3sceHm+mqQv/XynY+Xj4mF5OWz4iOZQEUQUISv8imkyALD9x7kUP+S8yIfZSqcRaKy1r0XKr197RgoacjxCcj+WR/jAGUbn4ccGUJWvnB7xlIDUWnNQiDW2LfNCsftDbeEHgAAIABJREFU0Ni2QTLxlqm1WzxumQlcSECJTyA58DoS3S+DilnmQzLVwdD6EAzbvissZDjKk0BaVnBucgbv9o9gOpaASQJa9RKaDRoEFOB0OIWTsQx86SxUUrG4R1sjr3bZcYs3l6Vs4Szl8rwI1mHUVFi8LxTFH7uGRVbU/KAt0Q801+FGTzVcRvZBXoflWHYXJPwPhHKF+0hYPh8Ig7LJlwq1SgW3ST9rg2HFDkcV6s0GqFa49XbZA+YDmQATWBMC4XQGbw5N4OVuH/zJ3GfAlioTvt/egJtZRF4T5mvVKBVjfbFrGO+MzPkmk73FgVYP7mp0w8y+yWuFHuRyPBZNCOsKykDuDl6YfWzWqrHTYcWt9S5cXWODU7+290UsJK/ZcnPDTKD0CWRJvA32iG3oyZG3c8WylvASFhm9NXuEqKzz7AP5BVMIb+ZQHzLTp8TfSRjSunZBpV/67aSSCkEOdM8VvyNbimAflKR/+dDUeqgt9TnBeJ41hWT2QiVpl98OH8kEmMCaEpBDA4h3vYhk/2tFuyGocKVp50+h3/IAVBrzmo6BG18bAtlsFqFQCBMTE0in05AkCWq1GjqdDkajEYrOgO5YWtz4UjZpaJ6XLY2IspRJDKSHyX11nKW8NqtUvq2OxRJ4rX8Mbw1PIjAv44YKuN3qrcYdjW4hSHCUPgESk2jb7RlRuC8sXg6EUkvXrtCrJfHZIGwwnFZsd1iKCgKR12p/KIb+WXsT2iJPWVeckV761wKPcPMQoN/5/xycwJ97fAUv+xarGT9obxRerRzlR4Ayyg/3jeJw/ygSmZyVEVlL3VpfjQdbPKJwIsfqEaDs41PTIbznmxLZ4PPvhfK9kJhP4jG9VKdaBOsVJSkkT01Nob+/H/SAMj/oIWVychLj4+Nwu93YuXMnLBbLerHifphAxRNQJSahmvoI0tRHUAVPA5no4nNWG5G1bkPWuhOquA+qqQ+LBGjFugNy678B9iugSoxBFemFKtIHVZT+7AUSk0B2aR+9ok5VamR1TsDSguzsl2JuAYxeQMMPkBV/UfIEK4NAVoYUPg9p8E/iMwb5XQaSBlnbLijNP4BSfW1lzHWTzYLu1ZLJJKLRKGRZLhKTDQaDEJbpbm48mcbRmRiO+6MYjl+YmVilkdBRZcQ1TjM6qgwwq9miYJNdSoXphjIyjvtjeGcyhJH4XCE9s0bCTqsRt9dUYZuFi/yU8/URSsvojiTQHU2iJ5KEL55CktLPlwijWkKjSYc2sx5WjRpnw3F8GYwXjpZUwK4qI75Zb0ejSV/OaHjsTKAiCNDP+PtTEfxzIojorODYZNLhgMeOq+38/FbOixyXFXwRiOH18SB8s7+jNSqVuHf7hseOrRb+DF7J+pIEOpHM4FggimP+KIZiF94zm9SSuA+6zmlCh9Uofi+ud5SskHz69GlMT08XicmKoiAejyORSMDhcKCtrY2F5PW+Yri/TUNASgehCZ+C1v8pNMEvIaVnLmnumawGclYNvbR8W4qsxgLZ2AzZ1AzZ2DT7ZwOyGi6cc0nw+WAmUKIEVHIU2uAX0I8fhiZ0pjBK+tlP269Fou4AZHNbiY6eh3UxAiQo030aBW1Hp+zkxSIqK+iKpXEinEJ3LIWoXCwe0Rb3Gp2Eq6v0uNKig1fPxfk2y5WXymbRE8vgHX8c56NzD05qFdBk0OAWhxHbzToYSDXkqBgC9BHgT8voS2TQF0+jL5bGZFqBsiCh6KsmrFcB+6q0eKDGDI2GPze+ihf/PxNYKwLhjIIPAwnxWZ6YfUHUYNDg6y4TdprXdrv9Ws2J272QwEA8g79PRXE+NvfC16tX495qE66qYjH5Uq8Zuj/uiafxRTiFruiF98fUnkurxh6rXvAl1hsZJSkkE5BUKoWZmRkEAgGR4ZL/ns/nw8jICOrq6nDttdfC48ltr+dgAkxg7Qhk01Fkpk8jOfwmUiPkq9z3lZ1FEwqiSQU2kxp6bfFDn0prgqZqC6jgncbRnvvT3g7JVPuV7fIBTIAJlD8BJTYurC4S3X9GJthdmBBZ5hjavg3j1m+DbGo4KpcAyce+aBzvjkzhw9Fp9IViF0yWtkte5bKKgiFXu2yo0rE4VKlXxEA4JnyQ3/UVJ5HUW4y4v7kWN3mqi6wNKpUDzwtIygpGonFhg3HGH0anPwyqTL+cuNqiw49b3Gj11gmLHQ4mwATWl8B0IoVX+0dxqG8U8dlM5Ha7BT/qaMRet2N9B8O9rTmBxXyTqdDbN7bU4Z7GWr5v+4oVoBemI5E43vNN46Oxxe+FqY7IVdU23NbgwpXVNlhL5F64ZIXk+VslydKCgjKRe3t70d3djdraWiEke738oLnmnxDcAROYT0BJIxPsRXLgDaQG3ygSgeYfFkkomImqYXZ44G7cAUP19oJwLFnqoZL4Bp8vLCaw2QnQS6l45++RHPgHlPhkAYfavhWmXf8Z+qb7oNLwFvZKv07IK/XkdBDv+3JeysEFXsqSSiUKb5GYeKO3Gq3W9fOAq3T2Gz2/iVgS/xgcwz8HJwuFmGhM1Qad8M6+u9GNFmtpboOml+xKdBRUb0IyukAFijlWn0CMspVDUeGtTJ8P5wMRkG/kYuHKpnGbTY+7OlrQ4K5ZcmfE6o+SW2QCTGAqkcTfekdxuG8MqdkdSh0OCx7taMLXatawYDuj31AC5JtM9Qxe7R9DdPazmcROumd7sNUL8rDnKCZA/uFfTs16H08HEVmkZgD5Td/ZUIN9ntKsIVKyQnIe9Xyf5FgshlOnTuHEiRNobGzEvn37YLfzhxL/YDKBjSBAhfUSXS8i8tl/W7T7uPlKRBp+girPVaiurobJVJoPghvBjvtkAkxgjgCJMJmpE4id+Q3SI+8KUUaEpIXWvQemKx6DznMjI9skBHzRhKgInstSvtCnnx5Orqi24lZvDXa7bLCUSGbGJlmeVZsmPUR9NDYjHjx7g3PrTFXHd7vs2N9SJzJvSjGy6QiSA68jduoZyOEBMUSVtgq6pntg3vXvoEKiHGtDgAoN/bVvFC91DS/aQTocghz0Y5u3DvfsaMNNDbWg7DgOJsAE1pbAZDyJv/aO4tWBMaTlnM3VdkcVfry9Sewo4qhsArGMjE/GZ/By10ihCCpZldH9GhVXpD83e8hKFkORON4fncJHozOgnVgLo0qrET8vtze4cIWztO9xS15Ing+XhOSTJ08KIbmpqUkIyTYbfzBt9h9Knv/GEUiNfozo8f8DmZnTRYNQ1BaEnfci5n1EvOxxOp3sZ75xy8Q9M4GyIKAkg0j73hUZyunJzwtjlvR26BrvgrHjUWic28tiLjzIlROgLGWqVE033FSpOpic8+ATwh0gqoPf7K0W1d/bbFx8eeXU174FylI7OxPGy90jOD4ZKHSokVTYarPgQEsdrnE7YNaWro1JauRdRI79AnKwtxiY2gjd1odh3vM/sUfvGl5KH49N4+lTfZhcULRTSaeRDMwgE49Ba66CrqoKHju9dHLhFq8LretYzX4Np89NM4GSI0DWM3/p9eHv/WOQZ73NdzitOLi9CVeygFhy67WWAyIroufODeKLqWChmy1VJiEm3+StXsuuS7Ztun/9YjKI90ancHIqhGjmwh01ZON1d0MNbqhzorGqPJLvVL29vdmnnnpKFLEjsefJJ58Uws8zzzyDo0ePFi3I448/jj179hR97/jx43j66afF9w4cOID9+/eLvx8+fBiHDh264PsrWWEWkldCj89lAmtAICsj4fsYkRP/N5SZU1BlM8hoqxGx34G46y5ozbWoqqoSxTHNZt6KvAYrwE0ygYojQFvFE32Hkeh9pUioUVvqYdj2MAyt32Q/9Ypb9YtPKJelPLmklzL5x+2qrsJt3hqxfZa9lEvzAqFMnD91DePtkamC2EAjpRcC9zW5hZVFqWePZuUEEp1/EELyYpG274V6589R3byHxeQ1ugyjaRkf+SbFy4ihWBJU1rNao0KLlEEqEkZnJImASgOt2QJJl8tGtuu12Ou2484GN3Y5raAXFxxMgAmsnMBYLCF+Fv8xOI58fUz6GfvJjmbsdFatvANuoewI0O/6F+l3/fCcZZ3bpMf9zXW4t6kWtk2wkyyjKBgMU/bxND4anRaZyAuD6oDsrrHhjvoa7Kq2wqTZ2OJ5l3qhqQ4dOpQln2ESiEn8HR0dxc9+9rOidkgsPnLkCH7+85/DYJjzKqRCeC+99BJ+/OMfi/OeffZZPPHEE/D7/aItaod8jUmoPnjwIFpaWi51fEXHs5C8Inx8MhNYMwLRaBRjI4MIh/zISgaoNRpR5IQ+L0hAtlgsMBrZH2nNFoAbZgIVSICy/eLnnkdy8HUoiZnCDKkwp7C7aL6HvdYrcN0vNqVwmrKUg3hvZDqXpbzAS5nOrTMZRPYhZSq3cQZiSVwhU/Ek3hicwOuD46BCTPlwGnTCQ/GeRnfZZIvSzol45+8QO/F/Lco2kpIQRAMc2+6DZ9cD0FXzLoq1uAjJ+jAYDGHI50M0HodeUgnhnu49w5BwMpzEsWAC/bG5643GQQ/qtN3+joYa7Kmxw6bXrsXwuE0msCkI0EveP3WP4I3B8cJ8ycLgpzuaxc8Zx+YlQL/r/zGQ802mHWYU9NJ/X50T32zzorlMsm4vdQXJfol2W73nmxK76uIZ+YImyDP67sZa3FDnAGUil2sUWVssJiSTEPzLX/4Sd9999wXZyPMn3dfXVxCS33//ffFf+exkym7eu3fvRc9fDkAWkpdDiY9hAhtDgHY10MulVCp3065Wq8UNPQnI9EU3+BxMgAkwgUshkJWTyEx+LvyTU773gGzOd0+l1kPj6IBkaUTG3wklMgiQR6nnRhjbH4HWvfdSuuFjy5DAaN5LeWy6yGM3PxV6YNnhrMJt9TXYy1nKG7LCVBDtk7EZ/K1vFD3zfJBJzLvaZRc2Fle6bMKmpBxCSfiRHHwDifO/Q8bfteiQw3EFk6EM9FoVqqu0MDuboGu4C/rGO6FxXSk+uzhWhwCJyZTIEAwGkZndKpwXk+m+M6XR4vOpIP41NInTM2GkZ4t/iXtUlQqNVUYhKJOwQVnxHEyACSyfwEgkjpe6R3BkaKJw0lUumxCR2+1sNbV8kpV7JImon47PiJcNfaGcHzAVT6Z7sx+2N1aMdzb9biG/YxKPPx7zg342FgZlH+8Ru2JqsNNhhUFDe2nKOwpC8lKC8VLZyPOnTQL0mTNnChnLJBx7PJ4iIXn+vy8XGQvJl0uOz2MC60NAlmUkk0koszfr+Rt6SSr/D8v1Ici9MAEmsBgBJelHavhtxM//AZmpLy8KSe2+Fqbd/xWG2t0McxMQiKRlnJ4JCeuLxbyUCQHZJZBtwi3eauHDy7G2BGhL5zl/RDw8Hp3wFzojNwHyqX2wxYvr3I7yKZSYVZCZOYPYqV8hNfwvZJUMsrM+3fNJ0rbumUgGk0EZVUYJdosaZv3c/Y9kdEPnvRn6xrvEyy6Vnuu8rPRKJDGZROR0Ol2499RqtaCv/L0niRnn/GH8a3gSxyeDCCSLs5RrjHrc6K3G7V4XtrEAttIl4fM3AYHhSBx/7BrGW7PWBfQycHeNHT/Z0cS/YzfB+l/qFDv9ETzfOYjP59VFoIzk722rFx72KlW5vE4unrk/mcaxCT/eHZkS96HJ2SKT+aNoVk1VJtzd6Mb1dY6Ke2FZEJKXsrVYbjbx/IxksrtgIflSf8T4eCbABJgAE2ACTOBiBJSoD4nevyLR81fI4YFFD1W0dqiav4uqqx6D0cxbKzfTFTUam/VS9k2jdzb7Zf78zVra1m7F7Q01uIazlNfk0hiJJPByz4gQGEhQzofHZMA9TW7cWu8S9iPlEnLUh2TPK0j0/AVyZLgw7KxKQ1sjoFKS4ntZSYeEaReCpr1IRyagCx1HlTwI0zwhef6cqYio1n2NKCSq81wPyeQpFyRlO04lm8VgJCYylD8a88MXLc4am+9XSZmVejUnQZTtYvPA14zAUDiW878dmRJ9UHY/ZVr+eHsTWq1cD2fNwJd5w4v5JtNLPKqPcF9zLRx6XVnMMCUrIruaCud9OjYDsndZGGSZREWDKfuYsq91FZpQJ4Tk+SIwFdrLx1LfX2qV86Kzz+cTh7C1RVn8PPAgmQATYAJMgAmUFYHk0BFEPv1vUGKjF4ybEgJmIjKSsMDbvB2mmnZo7NvEl9raCsnoKqu58mAvnQAV46LsECr0cmI6CKqYvTDcRspSrhbCJmcpXzrjhWeQH+KbQ5N4bWAM5ImcD4dei32eatzb5C4rztl0FKmxjxE/+xukx+eKj6s0JiH+Gq94DLG0DpP9R5GMh5HR1kAxeEQmrMlkgtlkgEkVhGb6IySH3kJm6iSySnEmbJ4Rtamp3gV9493Q1d8CtXVlNWVWvpqV38JkPIkPR2fw9sgkugKRogmTgEyfCVSY79paO8jLm4MJMAGI7fskIlMGJgUVrbzW7cCj25sq1vOW1331CNB9Avlpv9Y/BsrmpaAX/NfXOfHttnpsKWHf5JlECp/NZh+f9YdBgvL8IMuOJotRFBOk+ZR64eDVWFVVPB7Pkgfyzp07C8JvvuHFspTpex988AGefPJJUVSP/v7oo48Kb9R8UT36fr44H1lm/OpXv8Jjjz2G+SL15QyerS0uhxqfwwSYABNgAkygsgikJ44ievz/RHry8wsmlpGzmAnLCCUUVFdpYDNJoC31IiQt1CY31DYSlrfmxGX7VqirmqDSsuVBZV0ludlQRXl66KXK2b3zfHrzczVrNehwWHB7fY3IILFugmriq7nOsYwsHq5e6fEVCXJGjRpXVlvxYIsHlN1JD1nlEnKwB7GzzyI58A9kU6HCsDXOnTBd9V+E3zEF2XhFIhFMT08LawWyUiBLLyo0TGIy+fSSsCyOjU0g5XsfqeG3kJ44BiUZWByHpIXG2gpd453QNdwBjXM7VBIXhFura4eKQH0hfJQncHI6iMQCccBrNggfZSoKSVuUOZjAZiXQH4rhD13DeN+XE5G1kiS26/+oowlUPIyDCSyHQFwm32Q//tQ1XPBNpruD7c4qcS3tdpWO5RNZVVB9B/I+/mzcL+4nF4Zdr8W1tU7c1VAjCkzSy5XNEqpDhw5lDx06VJgv3fQ88cQTwpqCMowpq7ilZe7N+HzBmL5PHspPP/20OP/AgQNFWchHj+be4D/++OMrLrRH7bCQvFkuS54nE2ACTIAJMIGlCcjBXsROPY1E798uOCiZkTAZziKRSMJhUQshWaO++I0dZQSSmKyezVzOi8yS2QuoeHtzJVyLJHj+/+y9Z3Ak15WtuzKzKssBqAJQ8K7RjTbsZrPpyaanSJEjiZS3I41GM3NJzp24V3z/9OfFi/fjxYuYiXhxQ7xzZ0bkHSOJI0dJQ4nUSKToyabvJpvdbO/gPVBw5TPzxT6FQsMUuuFRBawdgYDLPHnOdxKJqnX2WfvYUMYnVbyUZ/ukyhhlm+VtNeW4s55Zypebc7EJOBUZV9lp8gZremwp8eNzzbW4uboMxQUkzNvxASRan0f89M+RHj41NSTdXwnf9q/Bt+ub0MyZb3LFo1dEZEmckToR4vUoYrLH45kSkWeztBMjSPUfRLL9RSS734I9MXdnRfYcPVADT31GVHaHr4Jm0q7ncvfmUn4vArJkJsvzQXy9JftsepR7TdxYVTa1VXkp1+A5JFCoBGQr/09PtePN7kE1BMna319djm/sqEcdReRCndZ17Xcu3+SGYj++0pLxTV5PQVYyp6VIoCQhSPZx2paqCBdDFsYle/q+pkrcVFWmXjtuxpjySF7o4OWFkmQli8AsK+5rGRSS15I2r0UCJEACJEAC+Usg0fk6xt//O9ijZ6Y6aRsBjIfuwkTFZ+AxUihyBhCwu6FHLyA9cg72eCcc6+K2+0uPTlPFsKZsMbIZzMGt0D1l+QuGPbssgd5oXGWYvN41qLJNZoffZWBnaTHuqg+rbbvincq4SEA8AX896YM8fXtndcCLe+srcGddGDWBAspQs9NIDX6E6JHHkex8ddq7RRfM6pvh3/ff4A7vW5VbwElHkR46jkTHS0h2vArJhp4vxJbHrN4Ps/4uuKtugO6rWJU+beZGRS4Qn++XO/qUaCa+ntOjyO3CnvISJShfEw7C73ZtZlwc+yYgIP8jf3KqHe/0DKnRel2GytD/+o56iPc9gwSWSmB20UZpRxbtpJ7Cp5qq1ddrFXHLwulIJvtYFhP7onPfK4iP843VZbi3PqxeIxbSTqvV4LhoIfnJJ5/ErbfeOiNLeTU6lqtNCslrRZrXIQESIAESIIH8JxAbvoCh039EfLgVtuZBwr8DqcAOtdAdCARQXFysPiRDEI4NOz4EyWZOj5xBeuSsEm3skXOwYv0LHqxmmND91coaY8oio3QH9KIGaK4CEs8WPOKNe6BssTw+NIYX2/sms5TneilLpom8aRZRebN7KYunoQhsz5zvgXjMZkO2dkpWzqe2VBUcIymgFz/zS8TP/naG57oruA3+Kx+BZ+uDa/cHYKdgjV5AovMVJMVXefAoHDud8/qaWQJ3xT6Ykq1cc4vaUcFYWQKSlfZ2z5DKUj4xPDajcbeuobkkgLvrw7ipqhyV/s2ZkbayxNlavhE4MzKOfz/ZPrXrRBZZb68N46vb6zeFB2y+zcdG7I88Z19o68XvWnswFM+8BpP77IaqUuWbvC24ugUcpabDWz1DSkA+MTwO2W01PYzJZ/39jVWqT+E1FLfzfb4XLSSv54AoJK8nfV6bBEiABEiABPKPgLw26O/vRywWU9vKxadUfEnFqkvEZPmQn88XkqFsTXQpUVk+0pEzma/H2+EkZxZhutToNXcARskWGMEWuEVkDu2ASwRmfxWAzeOZln93yMJ61BdLqAzlVzv7c3opi+fvjpAU4KpQfnibyUtZBPdDfRH86mwnTg1f/JuQ7c17ykrwua21uKaisHyQ7eQoUl1vIHbix0j1fzh1k+ieIDxbPg3f7r+EUVS/sJtnlY6yoz1Idr6ORMeLSPV9MMOvefolNcMLo3Sn8m426+5QuyigGavUq83X7HgqjSMDo3ipI7PgJDY500OKKslWbBHYtq6y6LH56HPE60VArItERD7Yl7EukqJod9ZVKOuBzbqVPzsX1lgbUt0HYMcGoXlL4a64Fq6yK9Zrqgr+uvIa4/3eYTx1pnPG6y95zSWFHK+tCK3oGGNpS1lzvdY1gIN9kRkFgrMXkkLBYs91b0MVdpQW8VV8jhmgkLyityUbIwESIAESIAESWGsCyWRSFb3KFrwyDAOmaarMZJWNvIRwUmPKDiObwWxFJjOYoz3zZgnOuYymQ/eUqoJ+LlXgb7sSl41g8xyv1SV0kaesAgHZ3nhiaAwviJdy/wiGEzO9UuWSYZ8Ht1SXqSJc20Mbu0ijZKT95GS7Ko4zPZqK/fjs1lrsry48UT0dOY3o0ceRbH0ejn1xfsW+wn/1d1WGb76FHR9Gqvc9ZYGR6nkbdrQ3dxc1Q2UnT4nKZbtZSHSFJlNsXM6OTuCVjn719zA9K18uIZn511WGcE9DJa4sK9n0255XCDubWQcCs/1rxdJFFlG/3FKHsk2ckelYcSQu/B4TH35/xjNY91XBt/s78O/+zjrM1sa5pCxUP3myDYf6LxajrS/y4UstdbirLqwKPC4nJGFALIsk+1iuNTP3GHDpusqAvq+xUmUfl3nWzlpjOeNar3MpJK8XeV6XBEiABEiABEhgRQnYtg0pfiVZyZfKQl7yRe20ssHIZC+LyHwGKclgHr0AJzFTaLvUNTTDAymilS3qp7KXQ2KPUQf5HSM/CIhQ9EbXIF7pHMDZkbnZ6V6Xju3BIiUcyZuO4AbyUu6eiOPpc114oa0PCduemhDZwn9PfaUS0WsDheWPaUf7EL/wn4ifeUr9/WZDimr6dv0ZfDu+VhD2NGqRa/AoEh2vItn5GqzR8/P+wciOCE/dHTDr7oQrvA/is8xYPoHuaFwJyvJ8aB2LzmhQdi/sKi1WfyciLBdSwcnlk2ELhU5AbFx+fKJNZd9LyO6bT9RX4ksttRCP2M0c6YHDmPjwMSS735yLofRK+PZ+F0VNt29mRMsee9Y3WSyFskKvLF7c01CBTzdVLzobXnaQnBgexWudg0qgnl1IVTos7cui+L0NlRs+OWDZEzStAQrJK0mTbZEACZAACZAACWw6Ak46Bmus/aI9xojYY5yD+K/K7xYamrsIrmAzDMlclgxmyV4ObWdRrYUCXKXjEpaNk8NjeKG9Dx/0RyBewbNDisLsrylXb3ZEXC7UGEmklHD+2/Nd6J1WbEYKDt5YVaoK4OwsLazxiX1Nqu8QYh//7xkCgHiai8Dq3/vXcJXuLMgpkww5K3IOya7XkGh/EemhY8oPPlfI7ggp0mfW3wmz6kbo62zdUZDAZ3VaRIn3+oaVj7L4rVvT/DWlEFNDsU9lct5SXY6aAlt42QjzwzEsjoDcwz860YYjgxkROehx45MNlfjC1lr19WaPRNvzGH/3/4Gdo65G2lONdMPXULTraygtLd3sqJY1fnmu/rG9D7+70D3lmywLdLIwJ1nxC6lXIa9f3ugexBtdAzgdmZsIID7324JFuL+pCjdUhhDa5IskS5kwCslLocZzSIAESIAESIAESOCSBBzYiRGVtay8l6XI36T/shPrU5nTCwrNgO4ty9hihLbDKM1kLxvFTdDM4gU1wYNWjoAUZpEsxJc7+yHV7GeH+AbLmxzJbBHhtVDefItY/mH/CH5xpkOJ5tkwDR1XlBbj89vEBzkE1yX8xleO8sq1ZI22InbyJ0icfwb2tF0D8ncU2Ps38DTdv3IXW++WHAvWeKfyVU52vozUwOF5fd7F091VfiXMurtg1t4KV7AFKLC5XW/c068/kbLw8dCIEpQ/HBjBWHJmkcRs0c4768LMeMuniWNfpgh8PDSKHx5vxbGhzPNfrFqkwNiCsXwOAAAgAElEQVTnt9Zu6qx6JzWunqWJ879DsuuNnCKy8EraLoz6r4V751+htuV6+P1+3l3LIBC3bOWbLK9Jzk17rSWvrz63tQa1AZ/yqy/zutUinanrkOfwMZV9PKBez+SyJpNFf7Emu6exckGC9DKGsOFPpZC84aeYAyQBEiABEiABEsgbAlYSVrQH6cniflMF/sba5i2mlavvqsBWUW0meznrvRzaCdmmr+lL84XOG0YF0JGkbassl+fb+lQhulxvWAplu6S8SfvJqXa83TM0g3xDkQ+fba7BLTXlBSOIZwcgizjJzlcQO/HvSA8emRqX7i2Hd9sX4Lvizze8zYMdG0Cq920kOl5BqufdeQUQzTBhBLfBrLs7IyqXXVEQFh/5+JhI2zYujEbVQtM7PcPoicZndFNsAvaFMz7K+8Ily/b8zEcG7FPhETg6mBGRj08uIsr/rk81VSnBzr/EOhOFR+Fij2UXS3roOBIXnkWy41W1u+xyEU/aGBi1kPaEUbv3C6i4+pswi9e3YOvl+lwIv1dFH0+042B/bvs4KWUtNlvibdwxEc9ZLFm8lbeHAviTpmpcX1m6qYolr+YcU0heTbpsmwRIgARIgARIgAQWQMBJTSiv5YzAfGYqg9me6AamFQS7XFOauxhGcCtcpSIw78xkLwe3QfeVX+5U/n6JBAbjSRzoHsRL7X04c6ks5cbJLOU88VIWkes357qVZYdUMc+GZE/eVR9WHq9S6KawwkF66ASiR/4RibY/Xuy67oJZeQP8V/0N3FXXF9aQVqC3IqyLv6dYYCQ734A11jpvq0agFmbDJzKicvgq6J6yFejB5mtCtlZLUafXugbmiBvZnQsZf/XQpvee3Xx3R/6M+KPBEfzb8VZVfExCMjY/s6UaDzbXQOwENk04FtIj5zPicdsL6rXYnNA0iHCZa0fZaNRGbyQNtwsIBQyEKpoQ2PUNeLd9Xu0qYyydQOd4DL8826l2fKTt3Lv5HMuSiYE2beEj7DNxa0258vgWoZmxsgQoJK8sT7ZGAiRAAiRAAiRAAitDwLFgxweRjoi4fLHAn9hkyM8XHLoLkomZscfYkfFeLt0Jo7gRmovbLxfM8TIHpmwbZyITeL69T23JnC9L+WYp6lJfiR3r5DU8mkzhVfFBPtcNKRqWDSkKJtk6n2mqxq6ywrNNsSa6ET/3NOJnfg17WgaZUdIE/57/As+2L0LTllf1faXulfVsx0lFkR4+iWT3G0h2vKwy7+YL3RuGWbMfZt3tcFdep3Y8MBZHIJJI4WB/RIkgx4ZGkbRmeljLtux76itwW224ABduFseCR+cPAZHjPuyP4IfH23BmspisLCKKgPxAc7WyCtgMIXZAidbfI3Hh9xmP+Ryh+yrgrt4Ps/Y2wFuGWOvLSLa/AC05CMsIIubdgUiqCImBo/Al21Ds0xHw6jB0DUZJM/y7/wKe5s/w9dYybijxTZaF71+f68op5FuJBKx4DP6iAHZVlitblhsqS1FkcofeMrBf8lQKyatFlu2SAAmQAAmQAAmQwCoQkAJb9njnlD2GymIWsXm8HZLZvNDQDB/0ojolLEuxsazIrPtrFu6Xaqcg20BhmND0zV3RfTp3yVIWqwjJ9s1V6EXepEuGzH2NVWvmpSxC9+GBUfz8dLsqDJYNKTqzM5TxQZZiNrINtJBCClqmet5B9Ni/ItX77lTXNbMEnsb74N/zVzBKthTSkNaur3ZK7YRIdh1AsvNVpAY+gpOO5hZTzCBcFVcrUdms3q92PjAWTkCy/k8Mj+Oljj4c6o9ACltOD7ETuKmqTBXs3FVaeAs5CyfBI9ebgBSFFEumH59ow7nRzGuGSp9H+SF/eks1XLrk3W7csKO9SHS8rHyPU/0fAM7FHTnZUUtxUlfldfCo593N0Isbp4CkUikMDAygr68Ptm3DMAy43W640sMw+l6Fe+BleBLtM2zn5XWWFHb1NH4S0ChuLvbukoWP59t68T8P58gUB+C2UtjlcvC5lnpct61JzQdjdQlQSF5dvmydBEiABEiABEiABNaEgJMcVeLyRf/lc7CkwF+0B3BmZsFdqkO6WQIj1HIxezm0E0awGfLGKhtW5BSix/8NifaX4CRGIKKdWXs7/Fd8C67w1Wsy3kK4iHimSlG+59p68V7v+nkpi1jw01PteKt7pg+yWFfINubbassLcnu9NXJOCciyHdlJX8yudpXvQeCq/waz/q5CuE3ypI8O7IleJLvfRLLrdaR635t354Pm8sFVuisjKtfcAqN0FzTDkyfjyO9uiIjXPhZTPspv9Qyhazw2o8NFbheuLC9RPspS4NJrFNbCTn7TZ+/EGuC9vmE8eaINrWOZRaMqvwdf3FanfJH1DVp0044PqWebEo973825YCavY9zle2HW3QZ3zW1whVrmvWFETB4dHUU0GlUZsrquwzRNeDwemKk+2G1PI37hD7Anuma0IUVOA/v+O8y6O3gzLpLAK50D+F8fnZ1hxZVtosHUcX+pB1dXliIcDqOoqGiRrfPwxRKgkLxYYjyeBEiABEiABEiABAqEgGOnYEf7lDXG9AJ/koVoJyILH4XuguGrVJnLmi+MdOQM0pLJMytcNXfAf9334ClltuJsNrI18x3JUu7ow8lJP8rpx0hm8LaSAO5rymQphzzLz/AWH+Rnznfjj219qsJ5NsI+D+6sDavsx8biwrM3UaJA+x8RO/lTZdOQDd1fDd+Or8O380+hmczqXPgf+NwjhXG67yCSXW8g2f2W2vGQMzQDRnETzPo7lQ2Gu/wqaJ7gci69ac7tjyVwoGtQWc2cnrQXyA5eskKbiwO4p7ESYocT9i7/ebBpwHKgOQnIrhQpAvnvJ9vQPrmAUeP34sstdbi/qWrDUbNlcb3vkBKPRUS2EzMXUmXAYu8lVl+yEC7WFa6yXdD0hWWzSjayCMqWZSkxOZuZLJ8lpN5F7MSTyq9fnqfZkPbFq9+39xGYVTdtOO6rNaDjQ6P40Yk2HBkcnXOJPT4dny/3oTpUgrKyMpSUlEDboIsiq8V3se1SSF4sMR5PAiRAAiRAAiRAAgVOQHxSrfHWjLg86cGsvJfHOyHWGUsNy98Efft3ENz5BZWZw5hLQDISz49G8YfWHrzbO4Sh+Mwt7nJGmcdU4tG9DUvzUh5LpVWhr6fPdc/IeJRsx2sqQ3hwSw12F6APsmxBTg8excSRf0Ky45WLb8xdPpUd69/zECTji7GyBJzUGNKDH2csMLpenyHez76SiPlSqE8yld2V10K+Z1yagPiWf9g/orKUjwyOIJ6euYNEMkbvrKvAnXVhNBXgwg/nf/0JJCwbb/UM4qenOiDFyyRqAz58ZXsdPtlQuf4dXKEeiNVReuioEo8Tna9BFSyeFZphKu9id+3t8NTeDlf4ytXzL7bTSA99jNiJHyPR8SqcVKaooYTm9ivx2r/7r1RhU8alCdjKkmUYPzzWivOT97BLA7Z6dNxR7EJLkVcJyKFQSGUkS5Y4Y/UIUEhePbZsmQRIgARIgARIgAQKh4Bjw04MT8tePjcpNJ+BHetf0DhS8GE8eDu8V/wVqpt2qa2ejPkJDCdSSkyWjOETwxd9i7NnSFaiZCnf31Q9maV86UwpEaklW+cnJ9twbJoPsrTTEizCF7bV4vqqUngK8A2WFEWKn/55ppjetGKTRnAbAuI92fwAb7U1ICALTbL4JBl+KbHAGDwyw1Zkehd0b5kq0mfW3gJ39c0wiulVfakpils2TkXGVGG+g33DcxaZQh63Koj5ycYq7CnEhaA1uD95ibkE4palMt9/dqpjqsBqXZEPX22pV7tSCj7slNolFb/wLJLtLynf9zmh6TACtZmdE5J5HN43w65rtRkoL/++g4if/He1y8Ox01OX1Myg8k727fozVbOCcWkCkbFxnOzoQv/IKAIGEHJlPKp9Ph/8fr8SkwOBADGuMgEKyasMmM2TAAmQAAmQAAmQQCETkGJ6ktWTscY4g1TvwYzHoBTZmxWJlIPBsTSSRilqd96Nin1fh1l5bSEPf036Lpk2FyRLua1XFekTG4zZUepxT2UpBz1utR3+w/4IJlIWwj4TDcV+5b0qwvT0kKwz8b68ozaMcl/hCfuSwZXsehOx4z9Eqv/Q1NB0bzm8Wz+r3nzrgZo1mSdeZBYB24I13oFkj/gqH0Cq7xCcxHBOTJq7COJdLZnKGV/lnQveQr7ZuEthKckaFUH5ze7BKRuCLAefy1AF+SST9LqqUgRcma30DBKYTUAsjWR3yi9Od6A3mvmf3SAi8vZ63F1f2CKyNdaeEY9bn5t3l4Tur8rsjhDrisrroPvXN/taalmkut9E7ORPkOx9b8Z06b4KeJsfgHfHN2AUN/BmvgSBWCyGwcFBJBKZe9rlcqnEhayYzCSG1b99KCSvPmNegQRIgARIgARIgAQ2DAFlLXD4MSQ7X58zpom4jf6RNEQIKS0yUOJ3wV26Hd7tX4G38R7ofgp+l7sRIokU3u8bVhXKp2cVZ8+TYki6BkjRpBnhOMqnUUrFizdgudfEbbVh3NdYWbDb4SXLLHrkH5G48J8Xh6q7lGWCf+9fw6zefzmc/P0aEpCdC8med5RQkux9V1nl5AzDA6NkKzy1t8Gs3Q9X2ZX0tJ5nngbiCbzdPYSXOwdwctauBXkWiCgoFji31Jajykc7oTW83fP+UrLI+GpnP5460wnx45YQT/yvba9XNimFGNZEN5LtL2SK5g0czjkEWWR0V92gMo/N6pugF9Xn3VBlV02y42XETj+F9MBHM/onmdPeli/D2/JFiBDOyE1AvKnj8TjS6Ux2t3hTi6WaZCczVp8AheTVZ8wrkAAJkAAJkAAJkMDGIWCnEW97EeMf/H9wphXgSsGPwUQxRkZG4NNGEfQbKPLqMAxNjV33lKqsIBGVzarrNw6PVRqJZCm3j0mWch/e6hnCwKQQcKnL2akkfBpwXX01Htxai73lJavUu9VtVgTJxPlnETv1c1hjrVMXM4oa4N/95/C0fBmaQdFsdWdhea3biRGkBz5U2eRigyG7GXKHBl22nIuvslhgVFwLycxjzCQgvudHBkbwcscADg+MIDopnmSPkl0Jt9WUqyzTbcEi4tvkBMZTabzU0Y9fnumYskhpKvHj69sbcHtteUHRsWMDyptdicd97+fcDaWZJXBX7INZe0dmx0OwMAr+2tFeJFp/j/jZp+dkVRslTapwrKf5wTW14Siom4OdXTcCFJLXDT0vTAIkQAIkQAIkQAKFSyA61IqBMy8jNtINx1WMhLcZjrcGpjUI99C78Ebehjt2Goakz84IDa7gViUoiy+giEiMSxMYSaRwsC+C59p68fHQ3Irl2bMDjoXbQh58edcWVFdUFF7VcjuFVP+HiB59QgkH2dDNEpgN98B3xXfoIVmAfyxOagLW8EklKCe7DyA9eAyOPde+RYam+8JwV90Is2a/+mwUNxbgiFevy0nbxtmRCbzc3o/3+oanMk2zVywxXbg6HFI7Ea4KByFZy4zNRWA0mcaL7X349dlOiA+/RHNJAN/Y2YBbqssKAoadiCgLrcT5/0Sy5204yZE5/ZZida7SK2DW3aEWqV1il6MVZoE1sQhKnHsa8XPPzlg8lUEboRb4d/8lPE33QXPR+7cgbuBN0EkKyZtgkjlEEiABEiABEiABElgNAuPj4+jv71c+dVIhW7YWThU9cafhGvsYiQvPIdX7NiSraHbonhDMmluVqCxbUVGgbwJXg+18bT7f3of/efgMxMVidtS6ddxX5sENVWWoqKhQhWcKJayxNlXZPn72PyDCYzZcpbvg3/c38DR8slCGwn5eioCdhDXaOiUqp/o/yikSSRMqyzC8N+NxWnMLXKHtgGZAsvhUlvPwSThwYARblPBs5OEW9tW8GXqicbzSMYA3ugZwYSw641IeQ1cFNkVQvqGqFCUmt3uv5lzkS9uy6Ph8ey/+42wXRFCW2BoM4E93NCiP/XwOee6LXYXsRpGCdDmL/BomXMFtMOukaN7tcJXthuby5vOwFtU3KRSoispeeA52tHvGua6yK+Df+19h1t9Ff/lFUeXBq0GAQvJqUGWbJEACJEACJEACJLBJCCSTSUxMTCCVSikxWYqeiE+dfMj3ElIUJ3Hh90i0PYf00LGcZIySLcoXULJuxMKAkZuAFNN74uh5dE8WTpp+1DaPjk+XebCjPITy8nIUFxfnfVayFB9KtL+E2IkfIT10fGo4ur8avu1fhXfH16B781sA4b26VAIO7IkeJQqnut9Csu8g7GhPzsY0lw9GaLt6NlgjZ5EePjFTZAlfDf/V/wc8NTcttTMFe54U53y3d1gV5zs+PAaxxZkeNQGvKsx3W205pPgmY2MSEH992bXy9LkujE2KyNtERN7ZgJuq8vMZKkV708MnkZCieR2vqNcKc0LT1d+9WZ8Rj93hq9Qi00YOK3Ia0RM/QrLtRdjTC5hqOtzha9TiqiywMUhgvQhQSF4v8rwuCZAACZAACZAACWwgAlLoTT6k0Jt85Arlm9p3SAnKIh7lyjjSzSDc1TdnspSrb4KmuzYQpeUPpS+aUFuWn70wU3ALGhpuKTJwe8iLkpISlJaWKiE5K+Yv/8or34I1fAoTR/4BidbnphoXwVCyT/17/lL55TI2DwEpQJXqO5gp1tf99pwt3pckoXvgav4i/Nd9Ty1ibcaQ4mpifSOC8ocDkSkxMcuizGtif3WZKs63PUQf5Y10j8hiwu9be/Gbc91T/tmSkf7NnQ0qIz2vwrGRHr2QEY/b/ggpqporpNCcWXd7RjxW3umFWSBwyeyF09AxRI/9M5Idr8FJX9x1IDUC3NX74d/7EP9PLhkwT1wOgSkh+fz583j22Wfx0EMPwev1qgqIjz32GM6ePavaf+SRR3DttTNfzF3qGGnrmWeeUec++OCDeOCBB5bTT3VuNBrFkSNHcPjwYTQ2NmL//v0IBoPLbpcNkAAJkAAJkAAJkAAJrC0B5QnY+pz6SA8eBTDXq0H8UT3bvgDvlk/BKG5a2w7m8dUi8QTe7ejDu519mEilUWIAOzw6tvnd6nV8UVERQqEQAoFAXmYkizVB/MyvEDv1sxmLCVIgyX/lI/Bu/Wwe02fX1oKAnRxFevDjSVH5TViRU3DszFb9+SIWuBLOjr9G9fbbNq2YLGzStoPzYxkf5Xd6h9A7a/dCwO3C3nAJ7m+swr5wEObkzpG1mFdeY+UJDMaTamHxmfPdiKctdYEdoSJ8a1cDrq3IHxHZGu9Ui8iyOynzP39u6L5yuKtuyhTNq76BNRTklZGVUAtsseP/hmTXAcCxp8Bp7mJldeHf/R1l88EggbUioIRkEZG///3vo7a2Ft/97nfVC9BDhw7hhRdeUN8fO3Zs6mv5XTbkvAMHDuBb3/oW5Osf/ehHePTRRzE8PDwlSovYLG1/+9vfRnNz87LGRSF5Wfh4MgmQAAmQAAmQAAnkHQElGPV/qARlKcQlIuPskDdLUnjLJ1nKNTdDsnE2e6TTaQwNDWFgYEBlgmdtRUzTVAKyfPh8+bWN3bHiSPW8g9jH/4xk73tTU6h7y+HZ8hn4dv0pFww2+42dY/yOFYMVOYtE+wtItD4Pa/R8TkqjUQuDcT/KGq5G1Y474Ku/LeOrjM1bcE5E5Ne7BvBa1wDOjVz0HheALl1Dc3EA9zdV4abqUpR6TN59BUBgPJVG62gUA/EkEpaFI4OjONA1CCnEKLGrtAjf2tmIqytC6z4aO9qHROcrSJz/HdL9h3IuBmmeoLJryPge7+f/gHlmzUmNI9n1pqolkOp7f8ZRmrcM3qb74dv5p8oznkECq01AGx4edp566ins2bMHb7zxxpSQPF0YPnfuHA4ePKiyleeL6cdLOxLZLOQnnngC11133ZyM5sUOjkLyYonxeBIgARIgARIgARIoHAKSsSRbXRNtf0Bq4MiMzJvsKIziBni3fg4eyVIu2Vo4g1uFnlqWpfyp5TWyiMlS7DDrUS0icj7ZWkgRoejRJxA/9/TFedVdcIf3wX/lwzDr7lgFQmxyIxGwExElokQ/+oecwxoet9AfSSMYMBAqMuD1B+AK7VSF+Nw1+ycLcxVOAcqVnDvxzz3Yl/FRFvuLlD1zB0i134u76ytwR10YDUX5tQC1khwKva1jQ6P40Yk2HB0cnTGUrK3UFaXF+LNdjbgqvH67tu34EFI9bynxWBYMRQCdHZo7AFf5Hpi1d8Ksuw1GcHte7p7Jx/tFPJOTUlfg1M/mZHaLHYi3+bPwbv8SBfl8nLwN1Kcpa4vpGcjZrGP52Q9+8AOUlZXhe9/7ntoiN1+IlUV3d7cSm0U4rqmpmSEkT//+cvwks0KyoCORyIxDbdtWL5blQ/rU0tJSUNWoLzdu/p4ESIAESIAESIAESADQrBiM8ZMwB9+Ae+QD6MmBOVgcw4908W4kK+9HKrgPjr55s5TlNbKIyuJNLeJxPgnIWnoUnsED8PQ+Az3WOTWPtqca8eoHkKy4BzKXDBJYCAFX5BD8bf8KI9Y24/B42oW+UQexWBShgIGg34DXnJaJrLlgeauRDu5DqmQfrKKdsN3rn7G5kDGv5DFx28GFWAoHRxM4OZHCuHVxm7xcp9ilY3fAxE1BL7b46E+/kuyX2pZo/inHQU/CwmvDUXwwlpz7/9C20Owx8EB1EFv97qVeasnnadYEXGPHYQ6+BvfIh9BSI3Pb0k1YvkakSq9HKngdLH8zHH3t+7rkQebZiXpyEObQGzD7XoQRa52pm3mqkKi8D8nwXbDNTeYtnWfztFG7M6+QPF1Y/vGPf6zGP19G8vRsZBGbV0JIFm9mscWQbXvZkBfIIi7LRzgcxu7du1UxkWzIi2dZjbtczD7uct/P195qnbdS41jpfs9ub7XGf7n5W+x853u/V3u+N/v4l3qfbnZu+T7+pT4n8u3vbb7783L37eV+P99z8nLnZX+/0OMu9zxeajtrfd5i73fO28zXW6t+3yT6oPW9Dr3vNWgjx8UwcO6baF81nOp7YVfdDSewRf1+offRQo/Lt/s97+9b6eDoCejnfwx94O2p7jquIjjh/XCavgS7KJOFNv31+0K/X+hxnLcMgfn+/12O40L/367ZcY4NZ+gIrPO/gD5xBnAcxFy1GPTejHH3VgSsLhSnTqEkeRy+ZHtO73Xpq+Mph1N6DZzSa2GXXgX4atZsCPlwIREnu+JJvD04jg8jMfQlUjO65TV0bCvy4o5wEXaXeOGhj/Jlp81ygIRtI2HZSNgOkraT+V4+WzaSloOEk/mZ+p3lIC4/l2Od7HGZY9U56rjM76XtS4UJGzf4dHy+rnTtakhZcWhjp6H3vARt8B1o8bm2VNAMOP5aOOU3wy6/EU5wF8CFw8veS4s6INYNvfs56D0vQot1zTjV8TfCbvg87Mo7AXPzLZwtiiMPXhSBeYXk6XYUItzO53OcLbh37733TllXSHayxHKsLVKpFEZGRpTfsnwtkUwm0dXVhY6ODlRVVeGGG25Qvs4MEiABEiABEiABEiCBjU3AScfUNs74hd8h2fk67ImZb5iUWObyw11xDbzbvwKz9lZo7qKNDSVPRydzEzv5E8RO/wJOcmyql0bpDgT2/g08Tffnac/ZrUIhIDtUZTes2LpIiK2L232x2GTAo0GPXkCq+y0ku99Eeug4nHTm2Nmhe0Jwha+CWXOLem5sNo/R/lgCB7oH8WrnAE5HZtoQ6JqGxmK/Ksy3v7oUYV9m54eInaPJFFyajhKPC4ZWGD7UKrtXib2WEnGlOF0ibSOmvs/8TL5XX2c/Tzt2xs8nz8ueL+0uIKdtVf7EvDqwv9hUQrLoJFJwdVXCTiM9chbx888i2f7ivH7lur8643lcdwfclVdD95StSnfY6EUC4h0vdhdSb2J2rQmjdCf8u/8SnoZP8HURb5oVIXBJIVmuIFnIs/2PpcBe1upCRGOxocgW6ZNzpmczi9D8+OOP4+GHH76kNcbs0UhmgmQjy/mSiSwhX588eVJ9iFXGjTfeqB6UDBIgARIgARIgARIggc1DwI72INH+EhKtf0C6/zAce+5WXz1QC++WT8PT/ABcpTs3D5x1HKkIdcnO1xD9+J9neDeKqODd9kX4dnwF8jWDBFaCgLw3lISn7A5WEZOl2KT4g8uHZFtLOHYK1lgbUt1vItn9FtIDhyE+rrlCc/vV88JdfQvMmlvhKt+9aYp7jiRS+HAggpc7BnBkcESJxdOj0ufBvnAQacfB4f4IhiazmOsCPnx1ex3uaahciWlVbdiSuSuiroi9k6KuiL2JdFYAzv58UgCeJepmROL0RTF48vdJy1b932hRYmi4tdiNeyuLUVFRobKS5e9hpcIab0fiwn8qkVIWZXKF7gvDrL5ZCcjuquv5rF8p+ItsJz18CtHj/4Zkx0twEjMtRlzlV8K/97/CrL0NmsHimotEy8OnEZhXSJZ/yn/7t3+rqkFLPPLIIyrjeHp2svxcMpVjsdhUkw8++KDKRJaM5vffz1STzJ67XPIstrdcgjyfBEiABEiABEiABDYOAcdKID10DAnJjup8DdZ4x5zBaYZPZRuqLOW626GbF23RNg6J9R9JOnIG0SP/qMSGbKgM8eob4bviOzCrb1r/TrIHG46A+IPLrlX5LMKxZCVLwclLhR3tU4JyqudNJPvehz0+d3eDOl93wyhunCzWdyvcFZJZufG3h4twK5nJIii/3zeMofjchbrZfKt9HtzfWIlrqkqnMnynMn2nMnwtlfkr4nBMMoEnP0tWcDYbOJsFLHYOC7GsLIQb2qVr8BoGPIYOn8uY+tqrvtYhn+V3cozXlfmsvs/+fvJ74fV61wBeaO+bM+xGU8d9pSZ2h4pULSkRkuVvYTmRWbB9URXNSw18qGxkZofK5q+4BmbdXervRIrhMvKDQHrwY0SP/gDJrtfhpOMXO6W74a68HoG9D8NdfXN+dFg+PicAACAASURBVJa9KDgCU0LyQnsuK7+ShSxicbYo30LPXe5xFJKXS5DnkwAJkAAJkAAJkMDGJCDiUKLjFSQu/B7pgQ8gIvPsMALV8DT9CTzNn4Wr7IqNCWKNR2XHBxA/+xvETvw77Gj31NVdwa3w7fkvKiNcY0GlNZ4VXm6hBOzEMNL9HyLZ9SaSPW/CGjk376m6rxLumptVprJZdQP0wMb2VRbZsHM8hpc6+vFW9yDaxy8mj82B5DiwEjE4lg1XYJVsFRY6qUs4TtcAtwi9SrQ14Jsm8GbFXxF55XdZ8Vc+q+8nxd+c37sMmLoGsQhZiWgdncB/nOnEgZ4hxCwbOoBaU8PtRS7sLfYoSwupWVVcXLwkIVme58muNzLicd/7MwXIyQFo7gBc5Xtg1t2tFmddwW0rMTS2sRoE7BRSfYcwcfRxZfMDXFwMkN0XYufj2/0XcFdcuxpXZ5sbmMCiheQnn3wSt956K5qbm9ccC4XkNUfOC5IACZAACZAACZBAYRGwU0gPn0T83G+R7HxVbWmfHZrhgat8L3wqS/kOaJsgy3DFJ9FOI9l3ENGP/hGp3nemmtd95fA0/gm8O74OV6hlxS/LBklgtQg4qSis4RNIdh9QwnJ6+AQca1om37QLSyamZCi7a25RHxtdTBuIJ/FCWx/+0NaLgdjcRTpBkxofRXJsDJ5QGVw+36pMk0vT4HEZk5m9kr2bzdydJejKMZMib07xd1bGr2nokMzhQgipH9XZ148LPb0wbAsBQ1eiscfjUZYuJSUlCAQCl83Mz47VTowg1fdeRjzueQvyfa7/mUZoOzz1d6nsY1fZTilKUAi42EeRj1NR5RUfO/avSPUfmsFEnmVm/V3w7fomXGVXkhcJLIjAooXkBbW6SgdRSF4lsGyWBEiABEiABEiABDYgAZVd1fm6sr5I9X8AKdg3O3R/FTyNn4R36+cg/oGMyxMQv0x5Qxo//UvlP6tCtsuGr4L/yoeVOM8ggYImYKfVIpRY5ogAkxo8AicRyTkklaEpvso1+2HW3qGyNTVt5fxp84Vj61gUPzvVoewV5oTjIDk2gsRIBL5gCIGSIHweM2PXkBVtp1k5XPz5pKXD5HEedyYreD57B7euY4WSe/MF65L6IWLyyMgIpOik2Lro+kUx2e/3K0H5UiHCYnrwIyUeJ7pen1OcTZ2rGRlrl3rJPL4T7vCVqqAto3AJ2IkIkh0vq2K4Urx4eui+ClUI19vyFbhKdxTuINnzNSFAIXlNMPMiJEACJEACJEACJEAC60bAsWGNnEbs7NNItr8Ma6x1bldECC3bnfFSrr8bupdV5mdDclJjSLT9EdGP/wXWyNmpX4svpm/nN+DZ+nnontJ1m2ZemARWi4Ad7c1kKou3cu/BGTYuM9UYN4ySRphSrK/2drgrroFmFp7VQy6Oo8k0fnu+Gz871T7n10ED2B8wcFtZAJUVYZSXlqoMWcbqEcj6g4uoLH7SUlxPMpPlI1tocvrVHSsJKcSWuPCsEhNz7daR46Ugqqf+TpV5rO5fT3D1BsGW14WAHetH4sIfED/zC0h9g+lhBGrh2fo5eLd9DkZx07r0jxfNfwIUkvN/jthDEiABEiABEiABEiCBFSIgnqiprgOIn3sGqf6DcFITc1qWzByz4R54t31BZdkygPTQcUQ/+nsk2l+awiGFCyX72LfrW3CF9xETCWwKAspXue+QEpZTPW8jPXJ+3nFnfJX3wyOicvWNkGdLIcfZkXH85GQ73ukdnhqGX9dwjd/AXSET4aKAKvQmHxSS82GmHVijrYhLQdq255GOnM7ZKd0Xhrt6v7KucIv/d4Hfp/lAvhD6YE10IX72aSTOPQ1rbOYCkVHSBG/LV+Hd8qkN7wdfCHOVb32kkJxvM8L+kAAJkAAJkAAJkAAJrAkBa/Q84mf/A8n2F5HOVWRLd8EV2qmylD0Nn9iUb66liGHs9C8QO/kknGnembKV37/3b+Bpum9N5ooXIYF8JOCko2qRRSx0Uj3iq3wSkvmZKyRb310pvsq3way9tWCz/UZjcRzr6sHp3kFojo0Kl4ZK04DX64XYKkjBNyn2ZppmPk7ZpuiTCISJtucmi88emed+DMFdea3ageOuvhlGUf2mYMNBziWgFhtO/QzxC7+DZCtPDyPYohaLPY33QveWEx8JKAIUknkjkAAJkAAJkAAJkAAJbGoCqthQ91uIn/9NplJ9cnwOD8nY8tTfDc+2L6oiWxs9HCuBVPebiB75AVIDh6eGK9ueZcurr+VL0IsaNjoGjo8EFk7AtmCNXVBFPqVYX2rwKJzk3MJl6k248lXepQRlEfLk60KKZDKJoaEhjI2NKVuFrEdvVkyWYm/yM8YKE7AtpIePI9H2POyJLnUfuSuvh7v2NsBOqXtPFc3rO3TRv35aFzR3kaoFoIrm1d4OI7h1hTvI5gqZgBU5g9jxHyoLK3vWs0ueUb49fwlP3V3QzOJCHib7vkQCdrQHic7XkB74iELyEhnyNBIgARIgARIgARIggQ1IQGXmnPtNZhvwNB/gqaFqBlyh7ZNZyvdAivVttLBGzmHiyD8hcf6Zi8N2+dTWfN8VfwGz+qaNNmSOhwRWnIBk8ye738hkK/d/kLugmVxVF1/lJpg1tymBzxW+Cprr0sXSVryzS2jQsizE43EkEokZHr1iaeFyuZbQIk+5JAHbUlnG4wf/bua9pOmA7oWjAVo6OqcJzfDCKN2hPI/V/SWLFqxYyJvtEgTSQ8fUIrIsTMii8vTXP+7wXvh3/xXcdbdDM+iDvlluJCtyGhMf/QMSrX9QQ2ZG8maZeY6TBEiABEiABEiABEhgwQSc5ChSve+qAn2p3vcg388OKcgnHsHeli/DXXndgtvO1wMlMztx/llEj/2LynbLhmSt+Xf/BTxbPg3N5c/X7rNfJJC3BOxERGWJijCT6nknd8HPyd7L4pRZI5nKd6psUxb+zNtpXdOOpYc+xsThv0ey45U5101bDuTDbWgwDA0QW6biJpXtbop4XH4lRb81na0NcDHHUgtgEx/9o9qdND1kccJddT18u2VheT8XJjbAdF9uCIlzv8XYO/83nHRMHUoh+XLE+HsSIAESIAESIAESIIFNTcAab0fi3LNItP5+nmJFGozgNvjES1l8BAO1BcdL7CsmPnxsxhtG8UP0NN4H746vQTyRGSRAAssncNFXWSwwDiAdOQXY6ZwNi6+yq/JaeOruhFmzHzp9bJc/AfnagmOrBUv5fyOFz9SH+rpDfVbetXYqZ+8t28HIhAXLW43aXffC33Q33BXX0IIgX+e6gPrlWHFl/RU9+oQSlqeHFNx119wK365vbojF9AKallXtqi3PocgZ9XrXGjmD9PAp9dmOD01dl0Lyqk4BGycBEiABEiABEiABEtgoBJzUuMoqlAJ9qZ63IVmGs0MV1Kq5VVlfmFU35H2mjj3eidiJHyJ26hcXt7DqbrjDV8F/5cMq45pBAiSwSgSUr3Irkp2vZCwwhsRXea5Hu1xd+SqXXZERlevuhBHavkqdYrOrRsBKwIr1wRrNiMS2CMXjHZOicee8ntqX64+tmRgvuQ3prd9BdcMOlJSUQKN9xeWw8feLICCLHJINHz3+Q4j1xQxB2VsOs+ET8G3/qsp+ZxQGAckuVotVSjQ+kxGNI2dgj3fBsadZmuQYDoXkwphj9pIESIAESIAESIAESCCPCFjjnUhc+E8kLvwO6eGTOXtmlGxRtheepvth5FkmobyBSHa8jOjRH6hsk2wYRQ3wbv8qvFs/C91fmUfE2RUS2PgElK9yl/gqv5rxVZYs1Fyhm3CJr3LdHTAb7oGrfA803dz4gPJ+hA7s5BjsySzi6dnF9ngH7FjfTM/ZFRpP2qzEeMVnYdc9gPLycoRCIfpUrxBbNjOTgB0fVD658ZM/nVNHQorxepr+BN5tn+cupny6cew0rFi/EoqzmcZpyTAea4NYmi0lKCQvhRrPIQESIAESIAESIAESIAFA+cWlBz5E7Myvkep6E3bi4ta/LCDNDCofQclSloJ1mr6+hajSwycwcfh/Idn+wtQcamaJEqV8u74Fd3gf55YESGCdCcgb/HT/IbXgk+x5W2Wt5g4NekB8lW+DWf8JuCuvhe4JrnPvN/Dl7STs2ADSk/YTKqt4TLKLxYKiA3ZieJmD11T2uR6og1EkH7UwArXQvOVID3yE+JlfzhGjY0X7MFb3bXjKdigRWTKSTZMLC8ucCJ5+CQJ2tAfxs08jduZX6t6fHnLferd+Dp7mByEL6oy1IyCZ41IoWmUYK2uKs0iPnp+0xsltoTSnd5oB3VcOV+kOuEI74QrtgGOnETv3W6R731GHU0heuznllUiABEiABEiABEiABDYwAfXGqvUPkKIk6aHjOUdqlDTBu+2L8DbdD724aU1piPghIkTsxI9neN0ZpTvh3/vX8DR+EppmrGmfeDESIIHLE1ALVsMnMqJy5+uwIqfgOHbOE5WvctUN8EihtZqboPtrLn8BHjGDgJOamLSb6Ji0n7joW2zHeuGk48siphkeSFFFEdyUYByohT4pGMtn3VeRM8NcFhcmWl/B+OnfwI52wdF9iAeuQCy4H1pxM4qKipSIXFxcDLfbvaw+8mQSWAgBybqPn/o54ud+oxZYpod6vdPyFXi3fKoga0csZPzrdYxjxWCNdU75GKts49ELsMSWIpXbHilXXzV3karxkRGNd6jPRrAlZ5HX5NApjB7/OZK9Bykkr9fE87okQAIkQAIkQAIkQAIblICVQHroKGKnf4Vk52uQraCzQxWpqbpR2Ui4a25a3W3pjoVkz7uIHn4Mqf4Pp7oi21DFwsLb8kUYayxqb9CZ57BIYPUJOOKr3IZEu4jKryI99DFE+JxPJBDbC7Pubph1t8MV3Lr6/SuEK9gp2LHBjD+x8ilun+Zb3DG50OYsfSS6C7onpIojugJ1SiSWIqwiGCvx2F+tso6XErZtIxKJoLe3F6lUCrquKxsLyUD2+XxKTA4EAurnDBJYKwLWyDnEjv8Q8dbfw0mOzbisKka865vwNNyrFkkYiyCgbCkGJv2LMxnG1uh5WKOtmR1wzsKeU2rxKlA7UzAO7VA/W8wuuXg8jr6+PgrJi5hCHkoCJEACJEACJEACJEACiyKgPE/bX0Ds7NNIDx7Jea5R3ADv1s/Ds+VTMEqaF9X+5Q6WNxzRI48jfu7pqUM1l19ZbPiu+A7M6psu1wR/TwIkkMcELvoqv6KKgeZauJLui5BgBLeqQn0e8VUu2w1oG1dsdNJRVTTKGm/LZBdP+hYrC4poN5xUdFmzKs9R8b6X53dWJFafJbO4qA6aJyTUl3WN+U4WMXliYgJjY2OQr7NissfjUWIybS1WBTsbXQABqRkhtReSbS/CsZMzBeXSnep1h6fhbugm7Xdm4xQBXmwpVHbxpCWFEoyjsgsitgD66kkPTYo+l+2EIRnG2Szj4i3QzKIFtnHpw5LJJIXkFSHJRkiABEiABEiABEiABEjgUgTsFNJDJ5S1RKLj5ZxFtGSLobvyevjES7lmPzSXb8lM7eQoEhf+gNjH/1tl22XDJZlBV/yZKogj3s0MEiCBjUMg66ssz5hk91tzvEsvjlR8lWvgqbtTFetzV+yDPH8KKmxLZeQpkVi8idXnyQ/xLJadIPPYfyxonCK8+yomheJp9hPiWxyog+YrX92dJAvopGVZKivZcRwYhqEyk5mJvABwPGSVCThIDxzBxOG/R7Lr9ZnX0t1wh6+C/4o/h7v2dmgu7yr3Jf+ad6w47HGxpRDB+AzSYkkxekE9r+1EZMEdll0NRvGWTJZxqXgZb4cR2r4mWd/0SF7wNPFAEiABEiABEiABEiABElg+AfERFK/T+Nlfz7CamN6yZLpJoRpP86fhCrYs6qKS+Tzx4WNIdr0xdZ7uC8PTeJ+y0pA3HAwSIIGNTUAy2KzhE2rhKtHxCqzIGSkPmnPQurcc7uqbVKayu+qGNREiFkJfxmBPdE9ZUIhYLEXuVIG7CckqXrgX6JzraQY0TxCuonplQaGyi5VPsfgW1yoP46XaTyxkbDyGBDY8ATuJZO97iB75J6R6358xXPnbkmeNb+e3YNbs35i7IxxLLWilh8WS4gysMRGMW5U1kewkcezUwm4B3Q0jUKUK36ksYyUc71DPLU1fn6KaFJIXNnU8igRIgARIgARIgARIgARWloBjqUIp8dO/RKL9RUixvtkh26ddFdeqLGWz9tZLChvWRBdiJ55E/NTPprZBapL9U7EPvj0Pway7Y2X7z9ZIgAQKg4Bjq8zdRMeLSHa8gvTg0Xm3SmvuYpUxaDZ8AmbtbTCKG1dvjCK0JEZUJp6yoBjNZBerzGIRjKV4l5Ne8vUz9hNSyC4rFNdnbChUVnHtpP3EkpvniSRAAgsgIB7uya7XEP34X9SzZ3rIzih5zvh2fl3tyCrUsFNjEJ/ojIdxVjBuhTXRCSe58AUvsfwwJoViEY7FmsIo2aIWvfIpKCTn02ywLyRAAiRAAiRAAiRAApuSgB0fQqrrdcRO/xKp/oM5C6iIIOLZ8hm1dTHV/ZbKOBYLC8NfrYo5OdEepEfOT/ET707f9q+qzGbJrmOQAAmQgBCwY/1Idh1AsuMlpPoOThaXm8tG+SqHtsNT/wklLOv+SiTbX0T89C/UtmwYJtzhq+Hb8Q2Y9XfmhmslYEV7Jn2KJZt4WoG78S44ydElT4pmmNC94YxQXNyQKWQ3aT2hhGJfGLKYxiABElh/AmLbkGh7HrHjP1YZutND95XDrP8EvC1fVgtZ+RpiS2GJ93pWMJYs4zFZBGtdlJ2OWJfJIp0SikU4nsw0lkKchRAUkgthlthHEiABEiABEiABEiCBTUPAGj2H+OmnEG/7o/LRW1A4gO0AjubA7Qmp7GOpku4K71vQ6TyIBEhgcxJwkiNI9X+AZPtLyldZMoJzhwboLmhw4Ngzs4T1kq0wt34eZnH9VDZx1rdYROvZRbcWTFrToZslFzOKiycziwNiRzFpP+HyL7g5HkgCJLD+BOxYH+LnfovYqZ/P8XGXRW9P4/3wtnwBrtJd69fZSVuKTNG7i5YUYk9hT/QsvPid7sp4rU8rfCf2YsqWYhl1MNYPTObKFJLXewZ4fRIgARIgARIgARIgARLIQcBJjCDV8yZip59Cqve9OeLN7FMSKQd28XaEr3sEvqZ7oRmbr4gNbyQSIIGlExBP4vTwSeXhnux8BenhUwtqTBax4ikbjgMEPPqCzskepDLzAjUwihoy2cST2cV61qs4z7Z0L2pwPJgESGBeArJQHjv9C8TP/CqTzTstZHeBV9WJeBBGcOuqUhSvdbGjUILxmHgYt2YyjMVeJzG84GuLLZAr1KL8i7PCsfRd95YtuI1COZBCcqHMFPtJAiRAAiRAAiRAAiSwaQnIm5r42V8h0fqc2kaZKxLuasRrv4ySXV9BOByGri9O0Nm0cDlwEiCBuQTEV3m8Hcl2Kdb3EtIDH8GxEvOSioxbiERtVIUM+Mxpzx7drYSUrECcKWqXLXBXB81bTvsJ3n8ksIkJiIgbO/5viJ9/FuKnPENQLm6Ct+VL8G75lMriXU7I80uyiTNF7y5aUljjrbAnpPhdckHNyyK98lmfVvhO/Iz1QM3GLBqYg8q8QnIkEsHf/u3fYmhoCGVlZfje976HUCiUE2w8HscTTzyBBx54AM3NzeqYZ599Fs8884z6+sEHH1S/W25Eo1EcOXIEhw8fRmNjI/bv349gML9Mp5c7Rp5PAiRAAiRAAiRAAiRAAvMRiJ/9D4y//X/lzE5O+rZiovbr8NTdoYTkQCBAkCRAAiSwIgTE/iL6wf9Asve9nO1F0iFEXC2orG1BuHY73EHJMK6H4a+CFL1jkAAJkMClCEjx4eiRHyDR9hwwyz7HFdwKs+l+QDdhDZ/I1IcIVMNsuE9ZeWnatMUrVcQzMikWS4axeBhPCsfjUvxugb7smq4WutzKw3in8otX2cbFjdDcRZt6MucVkkUYrqmpUQLwoUOHcPDgQTz00ENzYImI/Nhjj6GrqwuPPvqoEpLPnz+vhGQ5Xn7//e9/H9/+9renROalEqeQvFRyPI8ESIAESIAESIAESGAjEJACexMH/w7yhmt2xIquxnj9n8MX3qkSQUpKSqBp2kYYNsdAAiSwzgTE6zh2/IeIfvzPc3piucswHv4MUnVfUM8eSUDzeDzr3GNengRIoBAJpAc/xsRHf49kxyuX7b7mKYXZcD88tfthjWeK3inhWLyMYwOAY1+2DTlAhGEj2JwpejeZaWwEW6D7wgs6f7MdlFNIzorD9957L6699lpIdvLjjz+Ohx9+eE5W8pNPPondu3er7OOsWCwiskQ2C1lE6euuu061tZygkLwcejyXBEiABEiABEiABEig0AmIj2Ds1E8R+/hfZhR7SZk1GA1/FsmKT6gdeyLkFBcX096i0Cec/SeBPCKQ7D2IiQ/+B9L9B6d65WguxEqux1jN12EGm6eePxSS82ji2BUSKDQCtoVU/yFMfPQPSPW8fcneJ9MOLMuB19RxubVzzTCh+2tUZrEUvct6GUvxTk13FxqldevvgjOSn3rqqXntLURonp51PD2bWUY2+/uljpZC8lLJ8TwSIAESIAESIAESIIGNQsBOxzHWfQSRs68gHY8g7SpDwr8DTqARPp9PWVqIkOz3+5mRvFEmneMggTwhkBjtxPDZVxDtPwnL0ZH0NiNVtANub4l69sgClnyYppknPWY3SIAECpWAFABNdh1A7Ng/I9X/Yc5hxBI2RqI2vKaGoN+YFJM1aJ6QsqXIisXKlqKkGZpZXKg48qbfC/JIlt5u27YN3/3ud+H1zq3+TCEZiEeHEOk/i1RiAi7Tj5KyBgRKavJmotkREiABEiABEiABEiCBjUPAtm2Mjo6ir68P8rVYWLhcLiXeiIAsgk6u1+0bhwBHQgIksF4EZAfzwMAAxsfHVRcMw4Db7VbPHHn2yDNIfsYgARIggZUgED/zK4y99X/mFpJTBoascpjhK1G9ZR+KqvbAFdoO3V+5EpdmGzkIzCskTz/2chnFs4XkzWRtYdtpDHQdRdvJl5CMXzTtNj3FqN26H7Vbb+GNRwIkQAIkQAIkQAIkQAIrTkAE5EQigYmJCViWpYQbEZNlS7kIOvRHXnHkbJAESGCSQCqVUs8eeQbJsyYrJsuuCBGVGSRAAiSwUgQS7S9i/L3/F/ZE15wm44E9GK/7M3grr0J5ebnaEcHXPytFPnc7lxWSpxfOkxekIhIfOHBghs3FbCFZivO98MILKoNZVivn81de7NDy0dpiPNKhROTIwLk5w/EWVaOu5S5U1e1a7FB5PAmQAAmQAAmQAAmQAAksiIDjOMh+6Lp4BLLA3oLA8SASIIFlE5AFLXn+yHNHnj8MEiABElhpAlJAL/bxE4id/uWMpi1XEKNlf4J4zRdVgeHS0lLWh1hp+Dnau6SQLKLxsWPHZlhazBaNpc1cP5Ms5vfff19d8pFHHll2oT1pJx+F5KHekzj/8e+RiEXm4NWMAIor9qJu603qhmaQAAmQAAmQAAmQAAmQAAmQAAmQAAmQAAmQAAksnEB6vBujZ/+AaPvrcJKjSLvLESu+AcngtfD6MpZeorvJZy6oL5zrUo68bEby7EYlw1gE5gceeGDNfdfyUUge7DmuhOTpthZZZqmUhVjShWDlLuzccwvKKhqWMkc8hwRIgARIgARIgARIgARIgARIgARIgARIgAQ2LQGx1BkcHFQfshNCdkFkLb3Em72oqEgVHWasLoFFC8lPPvkkbr31VjQ3N69uz3K0no9CslhaXDj+PKKjPXN6nEikMDwygbRlobysDDX1O1DTdB2C4a3QDVaxXfMbiBckARIgARIgARIgARIgARIgARIgARIgARIoSALpdFoV+ozFYkpMnl4fQkRkFvpc/WldtJC8+l2a/wr5KCQnosPoPHcAPa0ZG4/pMT4Rx+DQOFxuHSVFPvh9HhiGDq+/FBV1e1Feuxf+oor1RMprkwAJkAAJkAAJkAAJkAAJkAAJkAAJkAAJkEBBEBABWYoMZz3aRTyWD1parM305aWQPDAwgIMHD6K1tXVeCsFgEPX19Wtur5GrQ3ZqDMmx87AT3dCRguUYmEj6MBYzYKWi8Lom4PdY8HtNJSRPheaC7i6F4W+C7qkANNfazDqvQgIkQAIkQAIkQAIkQAIkQAIkQAIkQAIkQAIkQAKLIJCXQrJkHvf392NkZEQV2MuGpLDLz+WjsrISV199NcrLyxcx3NU7NOvVIiK4rIqIV4vb7YZpmnAZNpDsR3KiDfHxbthWek5HTG8JghVXIFS5C95AePU6ypZJgARIgARIgARIgARIgARIgARIgARIgARIgARIYJEE8lJIljFImrr4nkQiESSTSTUs+dze3o62tjZUVVXhhhtuQG1t7SKHvHqHi5g8OjqqxO+s8bcIyR6PRxl+uwwN46PdGOw+hkjfKcQmhuZ0xnCZKA41oKrhWgQrtsLlplH46s0YWyYBEiABEiABEiABEiABEiABEiABEiABEiABElgIgbwVkrNisojHIspKiJn28ePHcezYMdTV1eGmm25COJxf2buSjSyCsgjhWeNvyUyebfidjI8h0n8aA90fY3SoHbaVEcunh8cXQrj2SuWn7C+uWsh88hgSIAESIAESIAESIAESIAESIAESIAESIAESIAESWHECeS0kzx5tPhbbW+6M2HYa0dFeJSgP90qW8sCcJnXDjeLSepWlHApvg8v0L/eyPJ8ESIAESIAESIAESIAESIAESIAESIAESIAESIAEFkyAQvKCUa3+ganEOIb7zyjri9GhVljpxJyLenxBlNfsQWXdVfCXVK9+p3gFEiABEiABEiABEiABEiABEiABEiABEiABEiCBTU+AQnIe3gKObSE63o+BrqMY7j2pvp4dFArgtQAAIABJREFUkqVcFKrLZClXtMDNLOU8nEl2iQRIgARIgARIgARIgARIgARIgARIgARIgAQ2BgEKyXk+j5KlHOk/i8GeTJZyOhWf02OPrwTl1XtQUXcVAsGaPB8Ru0cCJEACJEACJEACJEACJEACJEACJEACJEACJFBoBCgkF8iMSeG+mMpSPoKh3hOIjuXKUnahKFiHyvprEKpsgekpKpDRsZskQAIkQAIkQAIkQAIkQAIkQAIkQAIkQAIkQAL5TIBCcj7Pzjx9SyWjGBk4h4HuoxgdlCzl2JwjTa9kKV+Bivp9KArWFuAo2WUSIAESIAESIAESIAESIAESIAESIAESIAESIIF8IUAhOV9mYon9iE0Mor/zIwz1SJZy75xWdN2l7C6qGq5BqGI7TG/xEq/E00iABEiABEiABEiABEiABEiABEiABEiABEiABDYrAQrJG2TmJSt5ZPACBruOYmTwPCRreXaIiFxWtWsyS7kOmqZtkNFzGCRAAiRAAiRAAiRAAiRAAiRAAiRAAiRAAiRAAqtJgELyatJdp7bjE0PKS3mw5zgmRnvm9ELTDQRKJEv5apWl7PEF16mnvCwJkAAJkAAJkAAJkAAJkAAJkAAJkAAJkAAJkEAhEKCQXAiztMQ+Wqk4Rodb0d95JJOlnJiY05LpkSzlnQjX7UVxqB4iMjNIgARIgARIgARIgARIgARIgARIgARIgARIgARIYDoBCsmb5H6IR4cx0HUUgz3HMDHSPWfUmSzlalTWX43SyhZ4fKWbhAyHSQIkQAIkQAIkQAIkQAIkQAIkQAIkQAIkQAIkcDkCFJIvR2iD/d5KJzA23I7+zsMYGTiPZGJ8zgjdniKUVu5ARd1VKC6thxTsY5AACZAACZAACZAACZAACZAACZAACZAACZAACWxeAhSSN+/cIxGLYLD7mMpUHh/pmkNC03T4S6oms5S3w+sv28S0OHQSIAESIAESIAESIAESIAESIAESIAESIAES2LwEKCRv3rmfGrllpTA+3KGylCMD55CMj86horKUK7YjXHclSkoboBsmyZEACZAACZAACZAACZAACZAACZAACZAACZAACWwSAhSSN8lEL3SYidgIhnqPqwJ94xHJUnZmnKqylIsqUdGwT9lf+ALlC22ax5EACZAACZAACZAACZAACZAACZAACZAACZAACRQoAQrJBTpxq91t204rIbmv40NEBs4gGcuVpRxAKNwymaXcCMPlWe1usX0SIAESIAESIAESIAESIAESIAESIAESIAESIIF1IHBJIfmJJ57A+++/r7r1yCOP4Nprr53TxfPnz+P73/8+YrEYtm3bhu9+97vwer149tln8cwzz6jjH3zwQTzwwAPLHl40GsWRI0dw+PBhNDY2Yv/+/QgGg8tulw1cmkAyPobh3hPo6zyM8UgnHGdmljI0Db6iClTW7UNZ1U74isJESgIkQAIkQAIkQAIkQAIkQAIkQAIkQAIkQAIksIEIzCskHzp0CAcPHsRDDz0EEYt/9KMf4dFHH0UoFJoafjweh4jNIhI3Nzerr2tqarBnzx4lJMu5cowIzd/+9rfVMcsJCsnLobf8cx3bwsRoD/o6PsBw32mIDcbscJsBBMNbEa7dg5KyJrjcvuVfmC2QAAmQAAmQAAmQAAmQAAmQAAmQAAmQAAmQAAmsK4F5hWQRha+77jqVhTxbMM72WATmrGAsWchZ8VnEZIlsFvL0tpYzWgrJy6G3suemEuMY6j2lCvSNRTogIvPs8BeFEa67CmVVu+AvrlzZDrA1EiABEiABEiABEiABEiABEiABEiABEiABEiCBNSOQU0gW4fixxx7DvffeOyUkT/8+2zsRjl944YUpO4vs9yUlJaivr58hJIu4vFx7CwrJa3ZfLPhCjmMjOtaP/o4PMNh7Eono8Jxz3aYfwfJmlNfuQbBsC1ymf8Ht80ASIAESIAESIAESIAESIAESIAESIAESIAESIIH1J0Ahef3nYMP0IJWcQKT/DPraP8TYcDukYN/s8AbKUVF3FcqrJUu5asOMnQMhARIgARIgARIgARIgARIgARIgARIgARIggY1MgNYWG3l213FssfEB9LYfwlDPccTnyVIuKduC8po9CIabIVnLDBIgARIgARIgARIgARIgARIgARIgARIgARIggfwkMK+QLN7H3d3dU8X2sl7IYmVx4MABfO9731Mjml5IL+uFLD/PWl6ITcbjjz+Ohx9+eEahvqXgoLXFUqit7znpVAyR/rOqQN/oYGvuLGV/GcK1V6K8+goEghl/bQYJkAAJkAAJkAAJkAAJkAAJkAAJkAAJkAAJkED+EJhXSM76JJ89exY+nw+PPvoompubEYlEZojH4ov8gx/8QI3o+uuvV8KzhIjK77//vvr6kUceUV7Lyw0KycsluL7nxycG0df+AQa6jyEeHZrTGZfbh5LyJpRX70YwvBWmp2h9O8yrk0ABEJCM/6GeE4iO9sABVGHL0srtLHBZAHPHLpIACZAACZAACZAACZAACRQGASudwFikA5G+00gmx+F2+xEKtyBUsQ2abhTGINhLElgBAvMKyfO1LQKzZCdL4Tyv17sCXVh4ExSSF84qn49Mp+IYHbygspQjg+dhp5Nzuuv1lyrbi/Ka3SgK1ubzcNg3Elg3AuJF3nbyJYwMnp/Rh0CwFg3b70ZZ1fZ16xsvTAIkQAIkQAIkQAIkQAIkQAIbgYDstO5pPYiO06/CtlNTQzJcXlQ1XofGnXdD110bYagcAwlclsCiheQnn3wSt956q8pOXuugkLzWxFf/epJN2ddxGIPdRyG+yrPDcHtRUtqoBOVQeBtMb/Hqd4pXIIECICAr4t0X3kXbyRfn9FbTDJRW70XTFferHSUMEiABEiABEiABEiABEiABEiCBpREYHWpT77tGh1rnNOAJVKJ26+2obrgSmqYt7QI8iwQKiMCiheT1HBuF5PWkv7rXFlFMHsp97YcQGTgP+X52eHwhlNdcoTKVi4J1fEiv7pSw9Twk4NgWEvERjA13qCzkkYFzSMRGcvY0mXbB8NWgueUqhKtbIFn+DBIgARIgARIgARIgARIgARIggcURECvB88d+n/O9l2Xr0MxK1G65AQ3Nu+E2mcizOLo8utAIUEgutBnbBP1NxCLo7zyCga4jiI71zRmxy+VBUWm98lIOVbTA4wtCzhkZaoWVSsDjLYZs7ZefM0igkAmIDczEaA/GIx0Yi7RjPNKNZHx0QUMaG49jeGQCxQEfSkp88PmKUBSqR3FpA4pDDcpD2cUXOQtiyYPyl0AqMY6xSCeSsREYLlM9++XeZpAACZAACZAACZAACZDAShAQW4vetvfRfkpsLdJzmkylLIyMTiCZshAOl6OiegtC4a3KO9lfXAVN01eiG2yDBNaVgNz78fEBjI90g0Lyuk4FL34pAraVgnjA9kqWcv//396Z/Th23Xf+x31nsapYe1fvUmu1FG1xO46T2HIcBAry5DwEsJEEI3uQB+lRf4MerYcAljDJREGQhyAIEmsG8VgzjmNF8SLJllrdWnrvrn0ni8V9GfwO67LIWlkL989pEMWuuveecz7n8PLe7/2d7++GqKi2vWhCPpcnKGqRUR3F7AsOyamLX5GhiceBDIGOIGCijVMxk8BBheP4yn1JJRZ3vVipp0OxeEqWVxMSDvokHPKK213r2WV3uMQXiEpoYFLCkUnzcIao5XrIsk27EIgt35G7n/5IEmvTlSa53AEZPfOsTFz8Mj517TJQtAMCEIAABCAAAQh0KIFkfF6mbv7UJDffTUTWbqUzOVld25BisSDhkF8Cfq/Y7WWLC9Uq+gbPSN/geQkPnhVfYLBDSdDsXiagOsXM7Z/J3N1fiOoWCMm9PBs6qO+ZVFyWZ6/K4vRHshGfravloYHzcvrS16VvYKyu7dkIAs0kUNiMNlabivjafdmI1RdtrL7hgfCohPsnRUoiy3OfSGpjm7+4IyAFx7DkCw5xlOLmZSvtfBCzvb8uT6ASsRzqP1WOWnaxNKuZ84K66iOQ2liW6Zs/lYX7v96xg8c/aHzqxs48Wd/B2AoCEIAABCAAAQhAAAJVBDLpuCxNfSQLU78Sve7cu9gkU/DIeqokxcya+Dwifp9HHI5dopBtNlG7To1W7oueN7mgyAHFtOsEAsuz1+T21f8t2UzCNBchuRNGjTZWCBQLeUnEZmTh3vuysnhd8tnknnSMiOYdktFTD8vg8KT4g0OcqJlLLSFQKhXN0vv46n0TcayR9ppcUqPu9yu6DEotWowdhbGkOCW+YFQ0mtgqsZUpuX/jXSNEF0slsTtDYvedErd/VAKBgIRCIQkFA2KTrCRWy3Wb+jeWDox2VqsAE7XcX45Y1vqJWm7JFKJSEbPqROetWh6pl75ZqbLbd4DNJYGBh+XUA78jAwMD+OkzeyAAAQhAAAIQgAAE6iKg92e66m3m1rsmJ011URFYE+ulU+uSz26I2Dxi9wyL06/3SH0S8PvE7chKLjkr8ZVbxgJgv/s9s0I0GC3bYEQvGIs2p8tbVzvZCALNIKC2LppocuH+r2Rl/tNKlQjJzaBPHQ0hoE8J9QQ/e/tnux7fLDGJbZhlJQORgHjcXvH4wqK2F/ryh8o/vf4BTtgNGaHePaiJNl6fL4u2xqpipi5v43K08UhFOA72jYvbEzoQpCYinZubk42NDbOtw+EQl8slXq9XgsGgEZTdbnfNcSz/5XIb1X95RtRv9qDi8gYrVhgqLKvvFxc8B1Hj74choMsC9cFLMrEgyfV52YjPiy4rTKfWzFKqg0qhWJREsiAOz5A8+OiX5NSZx8Tp9h+0G3+HAAQgAAEIQAACEOhhAhroM3v3F7I083FNsIJGDQ9NPCmjZ54RhysgKysrsri4KIVCwdx3OZ1O8Xg85t5Lg3j8fr8JZNB7Qg2CW128YQIgdsv/VI1b76n0/k9tMPqi58QfHsGqrYfnY7O7rtYtmeSq6IrpreCzZdGguO0FIbnZo0N9J0pgafZjufXx/5J8NrXjuKlUVlbWNsxJPNLnF7+vVkizdnA4PeILDpbF5YrIPGwiQTHGP9Hh6sqDlYpFyaRjlWjf+OrUprfxAdHGdod4vOFypG//pLGq0Dlot9d6GdcLLZPJSDwel2w2a3bRCxoVk30+n7mo0c/BfqXi0bx6vxI5ndao5cLOhBLVx7GilrUf2gcVlz3+/nqbzXY9TkCfchuheF1fC0Yw1uWD+vujlny+IGuxpCTTGYmE/dLfPygDIw9IdPxx6Rs4I3bn7t8FR62P/SAAAQhAAAIQgAAEOpdALrthPJDn7r1nVnlaxWZ3mGvHUw98RcIDZyu/VwF5fX3dBPGUdEWo3W7uvfSeS++99B5st6L1xFbuytrCdRPtnEmu7QtNbQfDA2eMDUbf4Dn8lTt3irVly/V+Sx90lFctTxkLWcu64qAGt6WQvLS0JHfu3DEfyuqSy+XMk5/5+XkZHh6WRx991ETbUXqXQCa5KGuz70kydm8bBJuk8h5JpL3itGfF58qKx5mXA7S0rWPY7OJw+sTtjYjb1y8u79bL4WS5Se/OOJFiISvZ1LKkN+YlY16LUsiVI4H3K3aHR9y+AfEERsQbGBF3YEicrsBBux3q78ViUfL5fOXcqRc0+pT8qKVYyEgmuSSZxGZfU0tSyO1tJ1OuxyYOl88s+/IGRk1fXb4BsTsQ7446Dt2wX6mYl1wmbj47udSKZFIr5n09n53KxbzDJS5PRNxmFUnI7J9cq11yqNvqQ8TltYRIqSTBoE+Cfq84nWWfOo0iCUTOSnDgATNHdb5SIAABCEDgYALb78sO3oMtIAABCLQ7gZKonhCb+5UkY3drGuvy9El4+AsS7L8otipbQWsjPSeqoKwvLSom632X/qyrlEqSz21Ien3KaBl6X1nI7xNIYbOJ0xUUX2hCvOEJc5+l17UUCNRDoFQqSD6zLpmNBclszEl6Y0HymbVdo42rj6cPU5zusKgGlsvEKlpA2wrJV69eleVlDaPeEpNVJEmlUpJOp6W/v18uXLiAkFzPrOnybbKpRdlYuiKF9KK6aEqx5JR0MSLp0pDYXSGzrD8cDovX45RiPi75zKoUsjHzwSlk41IqZOomZLM5zQnb4Q6L3d0nTn15IuJwBUVsRxfs6m4AGzaXQKkoxXxScullyaeXJJdelEImJnoi3q/YxC52l19c3qg4N18Od5/oibiTiy5rKeYSkksvSV6ZGGE5fjAPu9N8ZlzeoU0eg+XPDKX7COgcKaSlkF3bPMdaP9cPnCcVGDa72B1+c261Xg63dZ7dujjPZ9clufqZZNfvipQyUhK75IoB2SgMSK7gEGdpRVylmPjchYqQXA1c56AndEY8wdPi8BBF332TkR5BAAIQgAAEIACB3QkUVcSN35JM/JYU8ltBQSb4J3hKvJGHzL1+00qpYLSJbHJWshszkk+vSKm098pQm80hen+peXFc/hFxeDRwx9O05lJRexMoFbNG9zL37aklyWdWpLjfg4rN7tgcHnF6BsTlHRCnd9DMK4fTbwJ0MhuzsrH0kRRzq+2bbE+XZ6v3zNraWuUpj/5uZmZGpqenZXR0VJ599lkZGxtr7xGkdU0hoA8Y5udmZXV12YgJDofTeMJay0tUSFavou3FeHGm1zeXVasXZ9mTU71h1COm3qLethVbDOO/PCz+8HBd/rb11sF2jSdQyKfNMnvjC7R2XzZiM5JJxQ+suMbbOHLKeFu5veED9+uGDcrWBHNbzNQPul6vZWOFUU7kp58ZJ9H+HTUl9POSTGjyu00fY2NPsbhvEtTtHXS6fOXzZWhEAuHyT006or+vp+hKpeWlRVlYmJN8vih2R9nSRc//urQw4PdKMbsiK3Mfy9riTdElhduLzW4Xf3DYWF8MjD7EssF6wLMNBCAAAQhAAAIQ6EACmrw5tnRLZm7/TOIrtVHIeg83+eDvSv/wgy3vmbZTk/Wpt7J6LOv1top5exWn02OS9akNhibvw1+55UPYtAaULSrXzP14XPMfrd43VoG6InS/opaa3sCABCMTEuybkFBkwli+7reSWO1cZmem21dI1khk9fzUhuqNohaNRL5165bcuHFDRkZGjJA8Pj7etAGiovYmoPNFHzzoPNGiS0uqxeS9vIp261WhkJX0xooRyIxvpxFKFiSXWa8bgkafaqI0K6mfChUqLvsCg6K+zJTWEtDo2mwqvmkkPyXxtfuiCRbUumK/or7Zbl+44musnsAqfGHdUKamD2f0i6zstVT2W05tLB2YJM14LQeHjLAcUt/oyARey639iFRqV59sHdOtc2HZ0ziT0uj8nckXdmu2ZqX2+vvNRW1AhePgiPjDo6LJSw7y7z4Ig9q5qD94IpEQXblkJZvUpCeWR7geI5dNSmzppixOX5H4yh0p5Hd+1rWdeiE1NPG49A8/0DMPhA5izN8hAAEIQAACEIBApxNIJhZl5ta7sjx7TVSotYrmRho5/bQMTz4lbk97rprU69j1lbtGVFYhPJ1c3Xc4XG71Vz4tfUOWv3K004eP9m8S0CSO5UCu+7K+NiUJE8h1sE7lcvvNw4ZgZNzcawfCGvwWOjRXDeJsS2uL6p5UW1skk0n5+OOP5cMPP5TJyUm5fPmyRCKRQ3ecHbqXgHoUaeS65VVkCQrqFXv8UpJcNlUlppRF5rRJDFUWr+spKph5/QObArNG4A1LIDxiBAuS+9VD8Gjb6MWCJvIyT+nMCXdasuk6oo2dHiN+mURy/ZNGZDrKCfdore6OvUzUcmzzy271viTis5I7MGrZJm5vsBKxHDZRyyM8hGnolNBzXNJE5acqD9Dmy+e4qovt/Zqg5zBNDKJCsZ7XyqszRsw5T899jSoqIOtDZ33pdYN17t/rAaJ+9lfmP5OlmY9EE2TuFuGhUdF6AT6kSfqi58Xp3rmqpVH94bgQgAAEIAABCEAAAidDQO87lmavyvy99839u1U0gCAydEEmzv+Wuc/rnFIyq2Y1QGJ18aYRmPddEWqziYrlGqncN3je9FX/T2l/AuVo45jRL4xwrEFaGvx2ULSxBvEEBoxgrPqFRh1rQKPO+ZMobS8kV3dSheQrV64YIfn06dNGSO7r4wNwEhOBYxydQNkeI2bEF43SM1F78XnzlLDeaD1N+KRPiDR6uRzBvLXEW39PORwB5Z5JxytRsbrMQ59A1xNt7PGGjdWCfsHqSy1LTuqEe7hedO/WJmo5qctvyl+G+sWoYuVBX4gaye8PRrfGJ3JKPD4eJh5lppRXXSxvnreOtupCx8MXiFYJxqMmOr9dIzn24qTn6qXZj2Vp5qok43O7bubyBCUSvWAilTV7NueEo8w69oEABCAAAQhAAALNI6D3HOur92T65n8ai4jqovd4Exd+W6Ljj4nanHVy0XuoVGJ5U1i+YQKmqiOut/fNWBoEo0ZY1pcKjU53fbZyncypE9q+ZbVZFW1cR/CbakYaaRzsO2V+BvrGGmqzipDcCbOJNnYkAT156wm92j80lVisyz/W6rCe5PVpoU8F5k1xWaP8PP6I6N8oZQLKemN9viwcr903yzv0yd1Bxane1uERUXuKYOSUhDTa2Ncb3sYHsWn238tRy7PGYkTHUd8f6LVss5kvyFD/RFn4j0yKz3gtYx1jjZ8+xdalTlvnoc0HXalVUcuKeora9Hi8fRXB2Gf8jEfMuambzkP6AEofBKr1xer8p8ZbbLeiq0cGRx82orKeNygQgAAEIAABCEAAAu1FIJ1ckbm778ni9Ec1KyHV8mFw/DEZO/tc1+bFMPfG8TlZW7opawvXTeDIfgFuZX/lsU1/5Qv4KzdpKpetNmNmdWRttHHZ2nevogEtPv+mt7FGHBtv42hT78sQkps0SagGAoZASZeOb1RFL5eTVOkX3W5+nXtRM5GAwWh52XiwbI2hAlqnRQIeZVZUvI2NPUXZUF4TfNUTbVzxNlbhWK0STLRx45bbH6V/7FMmUI5aXi0/GDCJA6YO5bVsrEg0kZ/xWu6NqGUV48s+xgvlc0xi3ix9ymdTdU8rK/mdOads2lPoMqhei1LQiG2N5lBRWSNY9rLBUd9nFZQHxx411isUCEAAAhCAAAQgAIHWEdDr4dWF6zJ39xcm+ZhVNCeH3huceuArEhm62LoGtqBm46+8es8Iy7HFW3sGS1hNq/grGyuMc0Z3oByfgGW1aa3IXY9Nm5xNB5VytLEKxuU8QibPTIu9vBGSDxo1/g6BJhAoFnKVZFZbFhmazCpetz2GRg3q8msVRy1xuexN2t/RvrIVb+NN4VjFnbqijTe9jcuRqqeMsTxeUE2YzA2sQi8MNXuxlchvI15H1LJsei1bwnL/KZPsrZMTXur5Qu0Ydia/0wuRvbM5Vw+NSX7nKye/UwHU8jPmM7JzAuu8iy3fMX7KsaXbu3ri6/lXz7smSd/IQ+ILDDTwk8ChIQABCEAAAhCAAAS2E1B7yambP5XluU9qEn3r/fDo2WdleOJJcl6ImACJtcWbRliOr9w7MG+Q2/JXjp6XcP9p7qnr+OiZ4Ld03DzMsKKNk+ptXNiZ7HvHPZp/oJJ8XgVkr3obt9lqdITkOiYBm0CgVQQ0I2cysSAbVYmvyhGGybqbpAmuPL5+Y48RqAhGI6JewGKz1X2cZmxYPuGub55syzYVagdyULS2PmHW5eaWr7EKx77gUEOTezWDB3XsT0D9wNLJtSov7PvlqOVScd8djddyaKiSyE+f7Laj17L2Q1cw6EVxtWh8mBUMleR3oVrBWIVOovEP/wnTZC2ri9dNpLJGduxmD2J3uo1NjorKkaEHSM55eMzsAQEIQAACEIAABOomoIKdWlgs3P9VTbStWjb0jzwoY+cuS7BvvO7j9dKG5n4qsSxrS7eMsKxBWxpEsVdRQdMXHKzYYOCvXCZlgt/WFyr5f+oNfjPRxpqfaTMpXjtEG9cz/xGS66HENhBoIwJGbFXP0/jm8vXNBH8aoXjQE66tbtjMUnUTvRxSa4xRE5no8zd3Cfv2E+76mi7vONjb2AiB4WEjBBrxGG/jNpqhrW2K8VpeK3st69NfjVrOZTb2b5R5EBGSsFphmESLanvS3Khl46m+sVST/E4tW1S4rLdsWd5sRhgbX/VhcXkC9R6C7Q5BQFdGLM9elaWZjyURm9l1T7UK6Rs8I9Hxx02W7F6zCDkETjaFAAQgAAEIQAAChyKgq/Tiy3dl+va7Elu6VbOvrribfPB3ZHD0kUMds9c3Nv7KMfVXvmXs3fRear8gHb3/CKq/8uB56YueM7pCtyel3gp+q442Pthqs+xtPCihAc3PNGGSHKqFoK5s7LSCkNxpI0Z7IbAHAfX0TG+sVEUuqlfq/IFLVaoPt5XcryxAaQSzfgl7/ZE9T3D6ZaMiiia4KxXz4vH3i/rT6s/qYp1wrYR46nmr0dbF/P7LOzSishxtvJlQrX8Sb2M+BXUTqHgtr5aF5fjalKQ3lmuWu+12sHLU8rD5ktf5rJ5Uu9k+aAR9fOWuiX6w2x0SCI+Z7TUqdbeiT/31YYnxMTYPgco+6ZnUmpSK+0dSW8czye98feLf9DC2Hgbp7zrxQqTuwWzXDUsl8xBAo5RX5j6RZGJx15aq9VD/0EUjKocHz7TdErV2xUu7IAABCEAAAhCAwHYCmtR+9s7PZWn2Sk0+EA0OGT71hIycfqYtVxx22kgaf+UV9Ve+JbHlWyb/yn5FI2xD/ac3I5bPd4W/sgn4WV80q6X1XlL1jHqsNg0Lzc1k8jNNGJFd/ae7oSAkd8Mo0gcI7EPASsClmVutRFwqehwmAVdNpOOmPYaa7qt4PX3jHZm//0FNC1RMGz93WbyB/rIvkCZMq9PbWOtSv1Zz0u0/ZZ7U4dvKFD9JAsZreW2mkshPPxvZAyJ/zQMNT8hcBJR9tyfNsq/pm+8YIbla5B0YeUgmL31VXC7fDh+nwRMsAAAgAElEQVRjXTqWz6fr7k45+d2Wh7F+NtQnS39PaT8CGhmj82lp5oqszH9uHhDsVvScNjD6sAyNP24eVlAgAAEIQAACEIAABA4moMLm6vynMnf3lyZ3ilU0ICo8eFYmLnxZ+gbPHnwgtjgSAbUR0ehvk7hv5e6ByeI02X0kel4i0QtGYG7/+/rSptXmZrTx2pSk1hckn8/sy8tEGwcGjX4RNuJx2dtY7yG7sSAkd+Oo0icIHEBAozSz6XJUZDkisvxTRY/dPD93O5yeFDX6sVQs7LrcJZ8vSrFYFLfbuWdrytHGoU1hriwcly0Fdo/mZGAh0AgCxhtsY7UiLOvDj3q8lvdqS6lkk0KxJDYpisNR38WDSX7nHzCWLdZKABWQ9fOhHuCUziOg0Qvx1XvGs08Tmuzlba9+1RqlPDj2iHloQIEABCAAAQhAAAIQqCWgq1s3YrMydeM/ZGX+s5o/qoA3fu6LEp34Qkcn1O60MVdNQVd6WsLy+trUvsFq1f7KaoWhYqtG7bayaGCciTY2q1c1AE6jjXcPBKlu55a3sQYYTYh6G7e6L83kiJDcTNrUBYE2J1C2x1je9GmdryT5Oihac7duJVNZSaYyEgr4xOMpi8mWXUA5orP8pK79n0q2+aDRvIYQUNFPoxysiPq6vJarWpLYSEs6k5P+vkCNmFxOfhessY5Rf3LNJs0DlIYMZVscVJMmqpis9hcawb6bn70+mNOHCCoqD4xeMg8WKBCAAAQgAAEIQKDXCaiwN3//V7I49esaSwFdoTc4+rCMnfuiubamtJaA8VeOz20Ky7eMv/J+QWrllcijFRuMxvsra7RxonJ/p6KxiTbO7b9adMvbeEvD8AYGujbauJ5ZhJBcDyW2gUAvEyiVREWQrehl9XVdMILzfks8VEhOpGwyNHpOTp97WPqjZ8QXHOIpcS/PpQ7uu4laTq4aTyzjtbx6r+y1XCrt2qv4ekriG3mZmDgjI2NnthJaBqPi9gQ7mARNPy6BTDouK3OfytLMR+ZCdreiDxXUT21o4nGJDF00tioUCEAAAhCAAAQg0EsEVJjUaNeZ2z+rsZJTBoG+cZl84HdkYORSLyHpqL4af+XV+xVhObVHHhGrU2V/5ckqf+WhHf1Va0G9ByvksyY4RwVdjXTerWjghno6xyvRxvclk6wn2jhgkq9bVpsa6OFsceR0uw08QnK7jQjtgUCHENAvdvWmuvvp27u22O4ZFd/gk9I/OC7RaFT8/tYuW+kQrDSzQwjoBYz6I2t0xI5ic4jTf1ZCw0/JYHRIIpGIuN3YtXTI0Da1mfpwQv2Ul2auGnuh3YrT7TNefxqp3Dd4Dn/spo4QlUEAAhCAAAQg0AoCKjpO3/pPc42kOSisoqtZRyafkuHTT/GgvRUDc4w61V/ZJO1bvCXx1bsHJqxze8v+yn3R8xLsGzfXyvc+/3FVwj+bEXsnH/xdiQxdkFxmM9pYheO1KRP8psLzfq"/>
          <p:cNvSpPr/>
          <p:nvPr/>
        </p:nvSpPr>
        <p:spPr>
          <a:xfrm>
            <a:off x="612775" y="312738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41" descr="data:image/png;base64,iVBORw0KGgoAAAANSUhEUgAABdwAAAJXCAYAAACJ5ZbxAAAgAElEQVR4Xuzdy3Mc533/+y/mhhlcB3cQJEiCFCVZUpyEou2ckn9HxUQqb6TKIpFXsryi5BW51N/AnaVNImsV2ouUVa5KxdpZqXN0ftI5sU0yN4s2KRG840rcLwMM5nLq2+ADPWz1bQYDYjDznpRiAtPT/Tyvp7sH85mnv91SLpfLwgMBBBBAAAEEEEAAAQQQQAABBBBAAAEEEEAAAQR2JdBC4L4rP16MAAIIIIDAvgosLi7KxYsXZX5+3rMdJ0+elPPnz0s6na64nRsbG/L+++/LzZs3nddmMhm5cOGCjI2NVbyuWrzg448/ll//+teymz7Voh2sozEEPvzwQ/niiy929mn9+fLly3LmzBk5d+6c2MfWO++8I6dPn66o4+b4eeWVVyp+bUUb2sXCu+1jlE3funVL3nvvPWfRsPNHtce42cbzzz/vjB0PBOpVoJLjYa/74D7n7XZ71R6/u90ur0cAAQQQQKAeBQjc63FUaBMCCCCAAAIRBcICd11NtUG5+fBsmtLb2yvvvvuuZLPZiK2r7WJ8mK+tZzOvzYReIyMjO19I1TJwfxJBdi3G70m0s5KAsdpj3P5ysJovR2phyToQiCJQyfEQZX27WYbAfTd6vBYBBBBAAIFgAQJ39hAEEEAAAQQOsEBQYGY+2OdyuapmhVcbfh1gTpreJAImaHr99dfltddec3pdy/DpSQTZtRiqemvnbs455rXmCoVa+LAOBGotQOBea1HWhwACCCCAQH0KELjX57jQKgQQQAABBCIJhAVmV69elQ8++OAbs9yDysW4nzMN0XBSSzZ4lYfwChHsAPPFF1902mGvywSd5nemreZn98z8oDDObMu81l12xm6fzoDV0jSmVI7XzP0o5XS8ri6IUu7G7sf3v/99+ad/+qcdF6/ZuV7bsYNifbG9zhMnTshvfvMbZ51Bs33DvE2j3LZuL7+g2uv39pdAZv1eAalXn93LVetvXqdfRNklTqLOcA/rg9fztpnX8+7xdB/8YePrtvC7GsW+akWPr7feeks++ugjpySV2Vf8jjO/34ftR34Bo7vNOr6HDh3yLBvlvtrG66qdqEGmPc5me+rtdyWQ13i5jyt7nbouLU0UdGVR2D5kxj/sPGSvx+xDtqv7mInSF3vfs9fl3kfNuIdd+eQeZ12PPuzyYNpPUxrthz/8oXzyySfOPqnn07/927+Vf/iHf3BeYx+vYe85tRpb3a77HFjJVWP2a9XqjTfekEuXLn2jP1GPYa8/DNzHh9f5xD32uszk5ORjZbTMuqMcb5Ucv5H+mGEhBBBAAAEEGkyAwL3BBpTuIIAAAgg0l0BY4O4VmASVodEg6bnnnnusdrsRrTZw9xsRO7Ryf8A3r7GDDa/AL6gvYSGn3S47KA/z0VreQcuEzbD166vtbL6McIeZdpvt7XitMygIi+LtFTSZ7dvrjhq4e4V9Xn2OYhtlGb/9zi8ojBK4R+lDUOC+sLDgfGGlYb/7ERS6B42v3zr9vrAKOx4rCdyj7EdewWhYKSz7eIyyDe1T2LnQ9Nsdnro9opyX9DVeV0f4nVPs30fZh9z9idJGM94aVmvg7z7+g847UfY995eJUa4IiTrOduBu93U/3nOijK0uE/ZFQ9D5U5+zj0+/fSJKsO+3P9vvD0H7nLYl7L3E3d6o41rNvWOa6y84eosAAggg0MgCBO6NPLr0DQEEEECg4QXCQiZ7hqQJVbyCEhNCegVd9u/8ZpEGzTbUQTAhltfsS6/f2e02YYBXEGh+ZwcTXuvzK6/j9fooPjoz0D3T3+9qAvdOaAdfZkzs/pogR8MKc9NaewzsEN49K9kdFnkdAFG9jZnamtr9Xn2MGrh7Bd3Gwg6vvEqDmG0Yh1r4hwWIXsdW1D74HZfuUjZe+7nXmHntM7qc1/Gtv3cb+s16tsO6Sme42yGpOUa9+uN1bvA67ryOUbMN+2oEezk7HPezcHt69dn2MfuFV/9sW/uc47VOvzefqPtQlPOQniP8rkiybfzG32sc3O0O+sLEfZWI37nOL1z2snYH2bV8z6l0bHWWvDkHe11BEPRFhdfVB/ZYGROvbXgdw177k9e+5HUFj9mXbFv7fcR9o+iw4y3q8Uvg3vB/gtJBBBBAAIEAAQJ3dg8EEEAAAQQOsEClgfsrr7ziOXvdEITNKK8m/AgLNqOWgnAH7tpmdxhi+uEOcu1ZwHYQ5d62HX547RbGp6enZ6cEgi4XZSaiu21BZW+0dII+vMr3BH0ZEWXWZVRvu//uGZJeYaN7Zr87MHSvI0pb3bNyvQKzSv2jfkHgdWxF7UPYcaltds9MDboywuuLCV1H2ExTYzw+Pu5ZWsqrnVFnuHt96eF1zAQdY+4++23br69BpV3OnTvneWb3G393eGnM3Pup11VD7i+EgoLGKPuQX4judZ7W33mVC7FLdvld1eHVFzea1xcZQeNkv97P2v16+8sNd4hdzXuOe7+qxdiafoWVf/J7DzI3G3f3x/1e4vav5kolu61atsyU63G3PegqBa9zi/sKuEqO3wP8ZxZNRwABBBBAoCoBAveq2HgRAggggAAC9SEQFuy5AxX7w7dXD/YicA8LYqPWAg4KadzBm3udJnDXPgfVAQ4LP6KUAQgLkv3CKncQo23Wuvde63MHJX6BrNcYR/UOCv2qCdy1LX4lcryuovAquxJluTD/3QTuUfvgd1xGLRHkHje/8Q0rFeEO3IPC40pnuF+7ds13/7TbHxS4B92L4Pz586LBdVAJmL0M3D/77DPPevJBVw1FuYdDlH3Ir8SKX+DuNXN6bGxsZxj8zjlRrwqwr4B6++235Wc/+5lzD4yge0QErXu/A/dKxjboPBjU/6jneR0kvzJT+lzQ+SysPJIeX/Z7fpTjJex4s0vORTl+6+MvJVqBAAIIIIDAkxcgcH/y5mwRAQQQQACBmgmEBe6VhF1+IZ9fyGl/eN9NqZGoM65rMcM9LHD3u7w/bMDcoUyUmshhpRNMEONuc9RyO35trtRb12PGOmic7f0kSqkU9wxK9+xJrzrxfoFmJf67DdxtV68+uGv8e5VTMv3QdZmrNKLMcHf3P+z4N231G/OgGe5+N8cNKuvjtc8FlZsKmyFrQn1drzmm/ErK6DJR6or7zUavxSzosPs3ePmEHQdRZlT7XQliZtrvZoa7ttkuU6Lt0Rue2qWm/M411cxwd4fCfuMd9VykbdvN2Pq9L+rvg75g8TMPmuEeFOB7GUe50iDoiw/3+NhfCAYdb1HHlZIyYX858DwCCCCAQCMLELg38ujSNwQQQACBhhcICty86hLbM0a96mZHreGus4+96o9XM/M5rL60aZPeDFCDHruN5oN/1Bru7vA6KAwM8jFBoL3dKCGzbj9qDXdd1pQCiFrDPcoM26jeP//5z52bL4Z5R60P7DVLO+gKDK+ayaYttfAPK3UUNYz2KssRVo7GBGt2mFhN4G7vc17j5K7NPD8//9gNEoNquFdSd9tue5R6+1FrQJtj3utYtL8I0n9Hna0dtYa7KZmj5zqvm0pGOdcFhaR2n4LK1ISdp+196IUXXnBmntvnZ22D334WpYa76YN75nMlXwRUsi8FBe5R33PsfcPrfTDq2NpXPNn9jXJFUTU13IOOYa99yet+HlHf07xquAfdU8M2jXr8Erg3/J+gdBABBBBAIECAwJ3dAwEEEEAAgQMsEFbDWbvmri8eVIbCDju8Zs9VUls46kxidwjtHo6gUhdB/beDqkrqAEfxiVpuJShw89vtvK4c8FrWKwSMErhH9Q4qf2LvU0HL6ba8Ql93f7xms3v12WtmuHu5sHr6fjNP3furV2gedX9zL6dt+slPfiL/+q//6gSiYePpfj5oJqufv9vBPQva7zgLK1Pj9aWcV3/cXyroMqacU9h5yz2L3qu8kB0A6r+jzvYPKplRiZkdwEaZWW+Mou5DlZ6H3F9Mun2Cxj9KeG63J+wYC+vryMiITExM7HyZZ5fQcQfu1bzneO2P1Y7tbtyi7mtRj2F3v4Js7PeHsGPaLBu2nNfVOkHnaQL3A/zHJU1HAAEEENi1AIH7rglZAQIIIIAAAvsnEBZc+c2a9bshmpbDMA+/kM/9Wg1L33jjDbl06ZLzUhOqVRK46+vcH/b9AhKvUDnsBpSVBO7u8M54eF3u795ulCDKdtWgS+u0m0DRaxu7GaugPTPMW19rh006zlpXW2e+a2jsNePTbE+f01mkOkPe3ge9AiJ36RL3Mvp6vdmv1w1kq/G3y2PY9fyjBO7avyh90OXsEM3vZrvqpOGjX63+sGPRPB9lLN3jqW1666235KOPPhKd+R70RY+OgZZbcl9hEuW4jVLORtfjtw0vR5357t63zHbCSp3Y4/ziiy869vrwO3aj2FYSuFeyD4Ud+14zje39069slTnfRDlfmX3M72qKsHc/r5I5Grbb+1JQ4O51Po7ynlOrsXUfy/Y5zr4xrZ+DfY7ya3eU4yjIOez9z2v9fufoqMebe1yDzhFh+wjPI4AAAggg0IgCBO6NOKr0CQEEEEAAAQTqViBK3d26bXyDNMwEVFFm9jZIlxu+GyYoDKujXmk43vBwETsY9QoCe3X2F3bmC52opbciNuuxxRjbatR4DQIIIIAAAgjshQCB+16osk4EEEAAAQQQQMBHgMB9/3cNM2tZZ5frrH1KH+z/mOy2BSZsDbvxJKFsZdLuGf7uWfNBa4taoqSyFvkvzdjWSpL1IIAAAggggMBuBQjcdyvI6xFAAAEEEEAAgQoECNwrwNrDRTWc++KLL3ZKIO3hplj1HgtU8gUKoWxlg1FN7XZ7C36he9gXI5W1cntpxrYaNV6DAAIIIIAAAnshQOC+F6qsEwEEEEAAAQQQQAABBBBAAAEEEEAAAQQQQKDpBAjcm27I6TACCCCAAAIIIIAAAggggAACCCCAAAIIIIDAXggQuO+FKutEAAEEEEAAAQQQQAABBBBAAAEEEEAAAQQQaDoBAvemG3I6jAACCCCAAAIIIIAAAggggAACCCCAAAIIILAXAgTue6HKOhFAAAEEIgv43VDNrKC3t1feffddyWazoevUdX3++efy5ptvhi7rt8DGxoa8//770tPTI+fOnXMWM7+bmJiIdINFvSnmyMiInD59WhYXF+XixYvyxhtvOD8/qYfePG5hYUHOnz8v6XS64s0Gjcvrr78ur732WsXrvHr1qnzwwQfO66pdRyUbNeP23HPPVdXeSrZ1kJatdH8OO1Zq5WtuJlvNsV9v/l7nkUrbaI6XM2fO7JyL3Oswx+krr7yy5/t4Lc6vXgbuc00mk/nGedbeN7yeN943b97c2US15xh7XbW+sWeUc5LxeOutt2r6nvGLX/xCXnrpJRkbG6t0V6x6+Vr0Rd9DP/roI/nRj34U6b0s6Pxm70evvvqqXLlyJfLfF1UjPHqhuaFr0Hqi7LP23xdR2qTnEfWL8ndU2N9jur1K/iaz27fbv0nC+qou165dq/pvnrD1V/u8+l+6dCnS345+26jFcVRt+3kdAggggED1AgTu1dvxSgQQQACBGgjU6oNELQIu7Y7Xeqr5wFrrsKRS6t1+uPUbF/MFwokTJ3xDQK+2mtdp4FNNWF9p/1neX6CS/TnIMUp4GGUczL6hX3LZXxCZcKzWoWeUNu12mVqcj0xQo1+Yff/73//GcWMHw1GCut30qRb9iXpe0HPX+Pj4TkCo+4F+kWoCQ22LLqPnERMeu8935suKavYdPfdpQKbBvj6q/dKyWu9avSfa269F6FdNf2rRl0rfy/zOb7VoSzUGXq+p9niqpg+7Od/Xcr+pdBwrtSZwr1SM5RFAAAEE9lqAwH2vhVk/AggggECgQDUfIGv5Ada9rmo/CJv11Ko/u91tdvvhNqgf1fSRwH23I1p/r69V4B60r7rD1/pT8G7Rbs8julYTdp08eVJyudw3gl99/pNPPnGuZNnrL7Jq0R8vKa8wUM8V7733nuiXlvoljNcVQqbvGoZr27yW0X3n0KFDFX/BZ/ZH/ZLjl7/85a5mplazv1Zzfg3bTi2D07Bt2c/Xoi+7fS+rt/dmbU+1x1M1ngTuleyxtV+2FsdeNeNe+56wRgQQQACBSgUI3CsVY3kEEEAAgZoKVPJBwn25s7m0WRukgcv8/LzTNvuSZ/dl3Bpe2TMW3aUIXnjhBSfcMiVlvIJiuzSKbs+sUy9nNiVT9PdaCkJLybjDIPuydq/Ls8Pa7DUA9mu0PTo70x3S2ct4lWWoJCjxCkH81u81bj/5yU/kH//xHx8rteMOIUxQoOUyNPgyD3vWqnv87PIbXoGwuy32/mCW19n7OsPWlKdw7zPajiBLr/IWYTNt3WPunrHsbre7zEjYfuwVutjHnpaF0VJKUfpuxiGKry4b1Pew4//27dtOOSlTUsrL1rbwmuXoDjz8ziNRt+F1/IX562vMucScp7z2K3vdpt26L/zmN79xHO1yILrP6Hhp6G4C9yj91224y/fYY2QC7+eff97Zrs6wT6VSsry8/I3za9h+GfZm4dVee7/SNug51d13e3/WLxy8lqlmxqt9vtfAXc/dXl9mhJ3D/Z6PcsxoqZPPPvvM+cLBlCELGy9tp54ndV8w+5c5Ltyvtc8ttT6PufeHSvti7y/uY8q8Z33xxRei29H3Nz1Hm356lUMx+7XXe/bLL78s//Iv//LYlRN6DjTnfa9STu7zdNh53W//Dwrc/bbh7oNpX9g5cS8C96D3UdPnsL9JgsZL11Hp+6j7eA9zcb+P689hVwpFOYfb46T7rJ5H9Hi+cOGCc/6O0q5aHEd+f6dWU2Iw7DzO8wgggAAC3gIE7uwZCCCAAAL7KhAWuJnGeS1nh766nLv2ujsUdpdDMR989LUmhDcfEs2HWXfg7g7v3B+c3e1013B3v97dxrA2ew2WVwmGX//61ztfBOgHLPcyYSUXwsbFXeYhbP1uR6/a9l6BuwZpdjDp3o7tZWa6moDMHW6ZPpsP1e7xN/uQBi4mSDEOdo3soL6a4Nq+B0DYDDf3mLvt3W3wa7fZpv2B3uzHUQP3sL57BWKmhrvXPqP7iYaAJmxw77+VhEFeIZXbJixw1u2b2dMmzAw7j3jtA14OUc4jdimmsNn7Zr/RfVGPZ7tWvh4/P/vZz+SHP/yhEzZXEri7x8TdP3Nsan/sMi7u82vYfhkl2FEDfZj7ZdhBm+7Petz5Be6mLrIG7l41qt3nqChvdF7nZ7u8ja4j7Bwe9Lw5x7iPGXN+sQM9cw6KOl4aQJvjzH1+9zoH1fo85rcf6RcAUfvi9/5m34/EfIFgh6NRzj3uZdznnijvJdoOc0yEvYcG7W9e5zLzu6BtuPsQ5ZxYyTnW6/zsrj8e9j7q9feGGTPzXj45OfmN87C9n+uVKe7zTdj7qH3u9/p70L1/hr3vui28yumF/d1jtqnr0mPTq1/udtXiOAr7OzXKuZBlEEAAAQR2L0DgvntD1oAAAgggsAsBr1lO9urswDDoxlPuD55+Nyu1P2TpjHT3Ot0fqtxBcViIExS4e4Wxdl+jtNkdYnkFDe5A1uvDrW7Xa5a6aU9Y4O6eYeoOMd3rd4fhUQN39/jY7dJAzmu7pg924K6BlvsDvC5nr89vfGynMMsf//jH8tOf/jRyiY+gmY6mH17jZLdbl3MHjuZ5nSGsYWbUwN3+oiBsH3F/oeEVdoftR2HHk3186Lrc4avbLyxw1zAr6DwSZRtRQin3ecSrn2FlluzQRGf12jcE1Of0Js7uWdhh/TclWtyztu32af/cM7u99tOw/TLKTaLDAnevK4S0fXY4V6vA3esLWHeoGna8Rn3eBO5ehvY29Qsar1n2lY6XO4DzOy5Neyo9j/mdKyrti9fN0d1GXsdSlHNPUOCu+1DQe4lf2Bv0Hhr0Z5HXfhJlG+73nyjnq1oG7n77d9j7svvY0i9h3Tc4tdfht98Hmdr7gDoFvVfoDXi9/h4IW799Lwld1j6H+/2NYZ+r9DVh72G1OCfojHp3W3fxZzovRQABBBCoUoDAvUo4XoYAAgggUBuBsEDObMWe+ed12W9Q0OF3GbDXhz6/4N4EVPYXBF6XkwcF7pV8iIxy6bLa+H2Ytj+0aT+9PnwFfRAPGxf7tX4f7uxl3CFe1MDdL0jWcgv6iPIljIZbfuUh7PE2H8LtmcTuICmKpbb58uXLj83MD/sgrzOYvcoL+YWydtit4YI9A1S35XW1QJCl+bIhqO/uL3vcgbvdx6ASGO7lqgkG3F/U2eUz3EGOHWSZwFln3YaVD/Dbhnssg8qi6PaCwh2vwNms3263HdToLEl9nd401B2ghwXufl842MGdV930sPOiaXPQPuF1DIQF7vplkd9MVF2fzhqtVeAe9OVlUIkxu19hX6J4fQnoPubcX6Z5neMqHS93mOv3RZd9zq7kPOY37pX2xS6ZZFy9Anf3MR7l3BMUuOtVDEHvJUFeQa/zO+97/b0SZRu6Pr8vBvzOV7UM3MPej/Q4efHFFz2vOPH7csLvvUKXr/R91Gu/CHqv8HvfdY9b0N+X5hzm9+Wg3xcpXu3y+xuk0uPI7Cd61Uu1ZY9q8xc+a0EAAQSaW4DAvbnHn94jgAAC+y4QFuzaDbRLZZjfmw8TfjMw9QObPsylzD//+c93wkn733aYaIdAXh8w3WG4XQ89SuCuH8z8Zn+aD5l+bXaHnn4f0u3gTUNi/WDp9fAKeXW5sHGxt6uBe9j6dZ32TM1aBe5epSS8wj8TuLvtqwncw/qqszTdIYJXPWB7PMxMUPM7s7+aKwNMXWb3GGpoXC+BuztA0GMz7CqESsIg9/Gvpu4wOyxw9quh6z6P2HWcw2ZD+gVJ5jxiXm/W6R5Dv33DDmpMKQKdRamm2k8No91XjoT139Q79zoXmPNYJYF70H6pXwiEPaIE7roO93nRvqFprQJ39zFrtz3Ixl7O7yqloHOS+2oDex36Ovu+IFHb5PWFmx0MB/XVfk+Ieh7zC2Ir7Uu1gXuUc09Y4B70XuJ1XOlYhJU58dv//QJ3r8DY/cWbHbhHOSdWco51t9fdP7/92+6Pnqu8vkR1z0DXfmggrA+/94qo+5+uw16//uyux+91Hvd73/X7cjnoHK7nZq8vQ+wvx8x53O/9xYT2uz0n6HEU9Hdq2HmZ5xFAAAEEaiNA4F4bR9aCAAIIIFClQFiwG/aBVcsqeNXGDLtkXmu2VzPD3d0ed71j96Xp9gfUsBnuUdrs/iC4mxnuQUMWNi52UBalLEi1Ndyf1Ax3nWVqLgmvZoZ7kKUJDcJmVJt1mBDAvumu140bzfJege9+zHCvpsRI2H4WNrOv0pIy7kDPvN6cR7xmgIeVCdnNDPeg/cYddpljTkMbfWig7VXyKmiGf1hJHV1vlC/DwmZyR307CLJzH4f2Ou1zTi1umupVn9lsz+yDen4IupGqbed3vNZqhrttEWW8os5wr/Y8tpsZ7mH7SpQZ7lHOPWGBe7Uz3IOC+rC/X+wSXlGuOnD/feEV+Ec594eZ2+9FtkvYDHc9ZkdGRkJnuHtNdgh7Lwh7H7XPJV7lAsPO4/b7rn1PCbUIe63feVN/b49R2PvLbma4B42p++9Ur9JNUfcJlkMAAQQQiC5A4B7diiURQAABBPZAIOxDVpQPEToryF1/2yuINh869EOuBu7V1HD3ao89g0mft2c52WFIWA33KG2upoa7Vz+1nX6z9vS5oHHxCi68wgp7/e6ZuEFXDpgbS3p52NsOmz3tFW65a5Tb64tSVqUaS/UMKh3itU8Zu7ffftu5Oaa73e6Zo1FquPvd/E5nF0bpe1BJGb8vK0xIEnRZe1AdZH3O3LRSr6Twq/tratV7hVb6u6Abt9qWGryHbcM9Xl6hlzvADfpSxC9Ydq/X/Kz7gpZUsmcx2jdNdc8utfvvPj/ZwZrZh/R3ejWKfTWIO3DyC6DCZnh72bn33ShfUnpdheS+eqWSYy5oprLpq7bd73g0/QoL5tzBdFi9Zr9znFe5rqDx8tuX3DczDnpPCDuP1aIvUWu428eoX9jvPvcEBe4HtYa713iZfgbdvyPqn3Lu/cZv/w57X/Y6htznvajvFdp2dyDu/nsmqEa8cQl639W/D93vd2Hn8Cg13N334rD/1jLt2qvjyP471etKkqj7BMshgAACCEQXIHCPbsWSCCCAAAJ7IBA1cPcKROxwTT8c2TfBsmclmtIGpiyBuWTevEa7ZT5gmWVMmQevGaTuQMv+gOS+qZk7gAqaaWg+9OsHN782+wUSJpS0y5mYsiTaTzu41GXC3P2e95sJGrZ+t6P9AdzPPixw17I8tr2Oo70PuIMYM4PNzDR3t8G8PqyOeVBfva5iCLL2CjDcVn77sqnb7tdvvWzd9NW9Dvty81oE7rq/+rlo2YCg2f3uL8JM0OEOYMz4eZV/Mfu6BnHmpnS6f5h+q5Gp9+3+4sE+j+hxZL/eLtlgH0/2qTDKvux13IRdGeJXzsF8YahO7n3FbeTuvwYt7i8gqrn6xA6K3Ocr9/0Egt42vFzc+5HXfuW+8aB7GbdD2FtX0Jc++lp7ffqzuzyL/Z4QdI437znmHBN2XOo+XIvx8nr/rOV5zGt/cJ9jovTFa5yiznC33wPtEjPuc6B+WaVtcb+/RHkv0X373XffFX0PrXQf8zpn2F+kmvNI0Da8vjQIO1/pObGaWfhmv/f7otbvfdTr7w1zLrdL+wWNl9eVJGF/s7hnuAe5eH1xFnbVTpRzeNj5174aR/dBr/cX8zekOa9Wcxx5vbeEnePCzpE8jwACCCBQuQCBe+VmvAIBBBBAoIYC9gdjv9WagM1db9OunW6HIub37nrFGqJrOQZ7tqu7BuoLL7zg1BUNukmeu66ouw66Ce31w+WPf/xj+elPf/rYbFH79X59MBZebfYLJex69bpe7Yc9U8u0y7w+aNZx0Lj4hadB6w+a0W7qQJt65No+ncEWJXB3j1dc/vQAACAASURBVJ8dinrNfHT3y66f7TdT0uuDapS+2vWtgwJndx+0/+663u52u8Nf9zpeffVVZ2a4/eWBffzo/qHBkwYx9hUiYV82eIVG5jXuNtjbMFctBJ063KZe9xdwH3tmn/H6wkm3pevQ/v3yl7906gRr4Bx2HomyDXc/ws4jurwdnJi2mfDOy8UvJNVzmPlCzuu4stvv1X/dllcf3et0zxg3bl73rDC1mN37ZZRZ5mHjoe21942gmwtHPeZs77Agzx47sx8HncPdvrZXlHOSHrt6NYcJhqsZL78rEvRLOPvcUsvzmLbTfZ6qtC9ex4G9Tj2Gva5CiXLuCZrhrgF60HuJaZft5X7vrmQGcdCVEEHbsI8Fc6y579HiPifqudEO3KMck6a/fld+BL2PellpW+2/SXQZu8a613uF+3yprwl6H3XP9g87j5svv+y67GH3WolyDne/z+qXB3o8m6tJwtplT4gw59VqjqOwv1Nr+Gc8q0IAAQQQ8BEgcGfXQAABBBBAAAEEGkyg0tIeDdZ9ulMnArof/tu//Zv83d/9XZ20iGYgsHcCuq/rlzL1XLKDY3Lvxp81I4AAAgggYAsQuLM/IIAAAggggAACB1jAq0Z5WLmSA9xdmn6ABHS2p85INrPnD1DTaSoCFQnorHW9GaheGVLPN6XkmKxoWFkYAQQQQACBqgUI3Kum44UIIIAAAggggEB9CEQpx1IfLaUVzSTwi1/8QvSGrvU847eZxoO+7p2AllnRWv5vvvnm3m2kBmvmmKwBIqtAAAEEEEAgggCBewQkFkEAAQQQQAABBBBAAAEEEEAAAQQQQAABBBBAIEyAwD1MiOcRQAABBBBAAAEEEEAAAQQQQAABBBBAAAEEEIggQOAeAYlFEEAAAQQQQAABBBBAAAEEEEAAAQQQQAABBBAIEyBwDxPieQQQQAABBBBAAAEEEEAAAQQQQAABBBBAAAEEIggQuEdAYhEEEEAAAQQQQAABBBBAAAEEEEAAAQQQQAABBMIEdgL3jz/+WK5duybnz5+XdDrt+boPP/xQLl++LJlMRi5cuCBjY2POcub3+u933nlHTp8+vfP6q1evypUrV+TcuXNhbeF5BBBAAAEEEEAAAQQQQAABBBBAAAEEEEAAAQQOrIATuGso/sEHH3wjLLd7pctMTEzIa6+9JhrOT05OOiG6HajfunVLLl265ITx2WzWeU7Xe+bMGQL3A7uL0HAEEEAAAQQQQAABBBBAAAEEEEAAAQQQQACBKAItCwsL5ffee0/eeuutnRnrYS+0A3ed3f7iiy86s9o3Njac2e4ayuvj888/d4J3E86HrZfnEUAAAQQQQAABBBBAAAEEEEAAAQQQQAABBBA4qAItV65cKessdPN4/fXXdwJzd6c0UH///fflueeec5YxP7/yyis7gbs+b37W19vh/EFFot0IIIAAAggggAACCCCAAAIIIIAAAggggAACCIQJtPz6178umxnoWhLGlJYx9dm9VmBC9B/96EdOAE/gHsbM8wgggAACCCCAAAIIIIAAAggggAACCCCAAAKNLuAE7tpJM2PdlIQJCtwXFxflZz/7mbz99tvy0UcfeZaUMa+vdIb79evX5bPPPpNkMimpVKrR/ekfAggggAACCCCAAAIIIIAAAggggAACCCCAQB0LrK+vO1n1m2++GdpKp6TMJ598IufPn3dqrZsZ7j09PXLx4kV56aWXdm6UOjIy4pSO0Zuhmtfo/9oz5DVg15upptNpZ+NBgbuG659++mloI1kAAQQQQAABBBBAAAEEEEAAAQQQQAABBBBAAIH9FPj7v/97556lsVjMtxkt5XK5rLPaL1++7Cz0zjvvOKG6zmK3A3d9ziyXyWTkwoULzk1WTR33mzdviv17s8WwGe5zc3MyMzOz08Dp6Wm5ceOGDA0Nyf/6X/9LEonEfhqybQQQQAABBBBAAAEEEEAAAQQQQAABBBBAAIEmFvjnf/5np/d/8zd/42Tgvb29OxPO3SxO4L6fVvl8XpaXl8U0486dO84M+tHRUXn11VcJ3PdzcNg2AggggAACCCCAAAIIIIAAAggggAACCCDQ5AJaXl0ff/3Xfy2aZ+ss94GBAacset0F7u4GmTIzp06dkrNnzzb5UNJ9BBBAAAEEEEAAAQQQQAABBBBAAAEEEEAAgf0UMIH7yy+/LMVi0QncOzs7nf8I3PdzZNg2AggggAACCCCAAAIIIIAAAggggAACCCCAwIESIHA/UMNFYxFAAAEEEEAAAQQQQAABBBBAAAEEEEAAAQTqVYDAvV5HhnYhgAACCCCAAAIIIIAAAggggAACCCCAAAIIHCgBAvcDNVw0FgEEEEAAAQQQQAABBBBAAAEEEEAAAQQQQKBeBQjc63VkaBcCCCCAAAIIIIAAAggggAACCCCAAAIIIIDAgRIgcD9Qw0VjEUAAAQQQQAABBBBAAAEEEEAAAQQQQAABBOpVgMC9XkeGdiGAAAIIIIAAAggggAACCCCAAAIIIIAAAggcKAEC9wM1XDQWAQQQQAABBBBAAAEEEEAAAQQQQAABBBBAoF4FCNzrdWRoFwIIIIAAAggggAACCCCAAAIIIIAAAggggMCBEiBwP1DDRWMRQAABBBBAAAEEEEAAAQQQQAABBBBAAAEE6lWAwL1eR4Z2IYAAAggggAACCCCAAAIIIIAAAggggAACCBwoAQL3AzVcB7uxyxsbcndxXlY3NyWTTMrh7qz0t3cc7E7RegQQQAABBBBAAAEEEEAAAQQQQAABBBBA4JEAgTu7whMRmFldkd/euS23FuakXC5Li7TIcGenfHf0mBzv638ibWAjCCCAAAIIIIAAAggggAACCCCAAAIIIIDAXgoQuO+lbpOuu1gqyUZhS9bzW5Lbysv6Vl7uLMzLtekp2SoWd1RaY3F5rn9AXho7KW1tbU2qRbcRQAABBBBAAAEEEEAAAQQQQAABBBBAoFEECNwbZST3uB+lclk2C4VHAbqG6fmv/72Vl1x+ywnWNWDX5YqlsjOTvSTb/1solR4L253mlkWysZi8OHRIXjhxUlpbW/e4F6weAQQQQAABBBBAAAEEEEAAAQQQQAABBBDYOwEC972zrfs1axCeLxadkDy3tR2Y66z07eD80f8++llnrBeKTny+HaSX9X81Mzf/fvS/mqPrExEepVJJNldWpGVrS06OHpMzJ0/KWG+fpOKJCK9mEQQQQAABBBBAAAEEEEAAAQQQQAABBBBAoL4ECNzrazxq0pqChuha0sUE6DobvbAlubwG6lriZbvUi4bqW6Xi1+G5NSN9J1QXefS8d4gej8Ukk0xJWzLp/JdJ6b9Tzk1R9X/bUtv/1u3+98QDp4a7eRQ3N2VtcVG0vZ09PdLV1SW9be3yrcEheap/ULrS6Zp4sBIEEEAAAQQQQAABBBBAAAEEEEAAAQQQQOBJCBC4PwnlGmyjWC7JxlZhp5TL1zPSTYBuZqTnZbNYcGafO7PQH5uRvj0r3ZR50VDdK0aPtbRI+lFg7g7OnXA99ShMT6YklYiLLt/S0iIxvRWq/q/zszg3RjXP6bbmVlfkxsSEzCwsSLJFpDOekBYRmd7YkOmtTcm1iLN8Kh6XrnRGTvT1y7eGhmWgvaMGgqwCAQQQQAABBBBAAAEEEEAAAQQQQAABBBDYWwEC9xr5zq+vybXpSZlcXnaC5tFsVp4ZHJZsJuO7hcfqoj+ahe7MQH90s1FnlvqjGembha1v1EX3DdU9trgdZCe2Z547gXmr8+/tn7dnpevvNVBvTSQkEXPi88cCdBOo74TqIs7zUR/a3/VcThYWFyS3nhOdHZ9MJiXZmpJyIikTayvOjVWnVpad9SZjMWlLtcqRbFb+bHhEDndnnUCeBwIIIIAAAggggAACCCCAAAIIIIAAAgggUI8CBO41GJWljZxcuX/PKZlSLJWcNSYTcTmW7ZFnB4YkXyrtlHBZc24wuj0rXUP0rcfqom/XP7from/feNS7LrpGz4l43AnN27WMy6PA3C7lsl3uRcu6aIhuzUZ/NAP96xnp27PSTaheAxbPVWh/isWi5PN50RrusUehezyRcOy0DM7E8pJjeW9xwfHQYL41kZSBjg759qEROd7bJ+lEcq+ayHoRQAABBBBAAAEEEEAAAQQQQAABBBBAAIGqBAjcq2J7/EUPlhbl05tfyv2lxceeKG9tiRQK0trWLi3x2KObjW7faNTUSPfavAbMTj10Jyh/VB/dCdNbH/1+e1a6PqflV7ZD8+3Z5nYZF+d31iz1GnS1Zquwb6zqniVfKJUkXyjI7Nqq/GFqQsbnHjr15uMtMaeETW9bmzw7OCynqPNes/FgRQgggAACCCCAAAIIIIAAAggggAACCCCwewEC990byt3Fefm/vvpSpleWH1vb5npO1ldWJN3eJu2dnc6sbFPGpd0JzFsflXF5/AajWtIlSl307YC9cR+m5M5ibl1uzM7I9dlpWczlHJtkPC7d6YyM9fXJc06d987GhaBnCCCAAAIIIIAAAggggAACCCCAAAIIIHAgBAjcazBM06sr8vmtm/LVw9nH1tYpLXI83Sajw8My1N8v6VTqG3XRH5+Rvh2gV1IXvQbNr/tVaPC+VSzKyuaG3J6f86jznpIj3T3y/PAhp8671p/ngQACCCCAAAIIIIAAAggggAACCCCAAAIIPGkBAvcaiGvtcQ3b//f4lzKfyzmheUc8IWPpNjna1S39fX3Sk806NwjlUb2AlqHRcjN+dd5TiYQMtHfIC8Mjzsx3rV3PAwEEEEAAAQQQQAABBBBAAAEEEEAAAQQQeFICBO41ki6UijK7uCR3JydlM7cu6XhC2lpT0tHWLt3d3dLV1SXxeLxGW2M1fnXetdyMluTpybTJ0wODcmpg0Pk3DwQQQAABBBBAAAEEEEAAAQQQQAABBBBAYK8FCNxrKFzS2dfr67K0vCylYlFisZi0trZKR0eHpNPpGm6JVRmBsDrvna1pGevdrvM+1NkFHAIIIIAAAggggAACCCCAAAIIIIAAAgggsGcCBO41ptWyJ8Vi0flPHzqrXf+jLnuNoV2rC6rzrjXdtbzMSHe3U+f9SHdWUvHE3jaItSOAAAIIIIAAAggggAACCCCAAAIIIIBA0wkQuO/hkGv4TtC+h8Aeqw6t8x5PSH9HhxO8H+/pk87W1ifbQLaGAAIIIIAAAggggAACCCCAAAIIIIAAAg0rQODesENLx4LqvOsNVp067/2D8tTAgPS1tQOGAAIIIIAAAggggAACCCCAAAIIIIAAAgjsSoDAfVd8vPggCESp836sp1e+NTQsw51dojde5YEAAggggAACCCCAAAIIIIAAAggggAACCFQqQOBeqRjLH1iBsDrvmWRSRrqyzg1WD3dnRX/mgQACCCCAAAIIIIAAAggggAACCCCAAAIIRBUgcI8qxXINI+BX510Deb3Bqt5Qta+93Qnej/f2SXc60zB9pyMIIIAAAggggAACCCCAAAIIIIAAAgggsHcCBO57Z8uaD4BAYJ33eEKymYw81T8gpwYGZKC98wD0iCYigAACCCCAAAIIIIAAAggggAACCCCAwH4JELjvlzzbrSuBoDrviXhcOlOtcrSnR54ZGJaR7m5nJjwPBBBAAAEEEEAAAQQQQAABBBBAAAEEEEDAFqgocB8fHy+/9957ksvlnHWcPHlSzp8/L+l0+huqH374oVy+fNn5/euvvy6vvfbazjJXr16VK1euyLlz5x57nd/v/Ybs+vXr8umnn8qpU6fk7NmzjCwCuxYIq/OeTiSdG6vqDVY1gG9Lpna9TVaAAAIIIIAAAggggAACCCCAAAIIIIAAAo0hUHHgfunSJblw4YJks1lfgVu3bolZbmFhYeff+hoN1T/44AM5c+bMY4G73++DmAncG2MnrMdeBNV5jzt13uNOnfdnB4flRG+fZDNt9dgN2oQAAggggAACCCCAAAIIIIAAAggggAACT1BgTwL3xcVF0Znwb731ltOVjz/+2AnXJycn5fPPP3fCev23meGuAb3X78McCNzDhHi+FgLBdd7jTth+oq9fTvUPylAndd5rYc46EEAAAQQQQAABBBBAAAEEEEAAAQQQOIgCFQfudkkZd6kYG0BDdF1WHzojfmxsbOdpDeDtwN084fd7P1gC94O4yx3cNgfWeY/FpaO1VUazWXm6f1BGurPSmkgc3M7ScgQQQAABBBBAAAEEEEAAAQQQQAABBBCoWKDiwF1nor/55ptil41xl5exn/vss8/k2rVrj9V6J3CveJx4QR0JBNZ5b4k5QftgZ6c8Ozgkx3p6pbP1m/c4qKPu0BQEEEAAAQQQQAABBBBAAAEEEEAAAQQQqJFARYF7WQtbP3rYZWPs2ev6tAbq+tAbpW5sbMj7778vr7zyipw+fdr5PYF7jUaP1eyrQJQ67z2ZNnl6YEhO9vdLX1v7vraXjSOAAAIIIIAAAggggAACCCCAAAIIIIDA3gpUHbjbs9i1iRcvXpSXXnrJCdk1UDez2jVwN/XcTTBP4L63g8ran7xAUJ33ZDwu3emMHO/tk6cHBmW4s0tiLS1PvpFsEQEEEEAAAQQQQAABBBBAAAEEEEAAAQT2VKCiwH18fLxs13B/5513nFnrOtvdDtzNrPabN286jXfXeq8mcDf12r00ent7H6sRv6dirByBAAG9BKRQLkuuVJSZrbzMFPKSK5VE43UN2VtbWqQ7npCBZEqy8aQkCd7ZnxBAAAEEEEAAAQQQQAABBBBAAAEEEGgYgStXrjh9efnll6VYLIqWY+/s7HT+cz9a7JIy+yEwNzcnMzMzO5uenp6WGzduyOHDh+UHP/iBJLhJ5X4MC9v0EPCt8y4i8ZjWeU/KQEeHPDMw5Mx8705T550dCQEEEEAAAQQQQAABBBBAAAEEEEAAgYMuUNEM9/0O3PP5vCwvL4spJX/nzh25evWqjI6OyquvvkrgftD3xgZsf2Cd95aYaLmZnrY2eap/QJ7q65d0MikPlpakUCpKX3uHDHV0Un6mAfcLuoQAAggggAACCCCAAAIIIIAAAggg0JgCBypwdw+BKTNz6tQpOXv2bGOOEL1qGIGwOu+peFziLTHZLBacPuss+OeHhuW7R487wTwPBBBAAAEEEEAAAQQQQAABBBBAAAEEEKhvAQL3+h4fWteAAlpuZrNQkMXcutyYnZHrs9OymMt9o6da970/0yZ/NXpMnjk0IrFYrAE16BICCCCAAAIIIIAAAggggAACCCCAAAKNI0Dg3jhjSU8OmIAG7/liQVY2NuTL2Rn5z4kHsprffKwX5UJBOiUmzx46JKcOH5HBzi5p5V4FB2ykaS4CCCCAAAIIIIAAAggggAACCCCAQLMIELg3y0jTz7oV0Drvc+tr8tu7t+WLqcnH2rm1uSm55WVpTaYk29srvR0dMtrTK4e7szLc2Sntqda67RcNQwABBBBAAAEEEEAAAQQQQAABBBBAoNkECNybbcTpb10KFEsluTY9Jf/3VzckV9hy2qglZUobG5LTm6jGE9LW3SWpVEoSsZgkYnHpaG11gvcj3VkZ6e6W7nSmLvtGoxBAAAEEEEAAAQQQQAABBBBAAAEEEGgWAQL3Zhlp+ln3AhtbWzKuNd0f3JeNfF7aY3HpSaakrTUlxURS5ksFmVhbkYdra9uBfEvLo/A9Jm2plAx1dDnh+2i2R/ra2+u+vzQQAQQQQAABBBBAAAEEEEAAAQQQQACBRhMgcG+0EaU/B1pgS2+murwsc/PzUioUJJVMSiadlkxbm7RmMlJuaZGljZzcWZiX2/NzMr26IlvFohO+x50APi7pZEL62zuc2e8avg92dDi/54EAAggggAACCCCAAAIIIIAAAggggAACeytA4L63vqwdgYoFSqWS5PN55z99xONxp5RMMpl0ftabrRZKRdkqlmRlc0PuLy7K7YU5mVxektzWllOKJuaUnYlJKh6XbKbNmfl+JNsjw51dknm0noobxgsQQAABBBBAAAEEEEAAAQQQQAABBBBAIFCAwJ0dBIE6FNAbqepD/1dnr+t/Xo+vw/eirOXzMrWy7Mx+v7+0KCsbG85LYi0tkozHnVnuXY/qvh/OZmWkq1s6W9N12HuahAACCCCAAAIIIIAAAggggAACCCCAwMEUIHA/mONGqxH4hoCG88Vy2Skxs1HYkodrq3Jrfk7uLszL/Pq6s7xd97091SqHurTue48cyWalJ9OGKgIIIIAAAggggAACCCCAAAIIIIAAAgjsQoDAfRd4vBSBehXQ+fFammarVJR8sSiLuXWn5vvt+XmZWV2VUrn0qO57TBLxmGQSSRno6HCC96PZXqcGvM6M54EAAggggAACCCCAAAIIIIAAAggggAAC0QUI3KNbsSQCB1ZAS8/ozHet/b68sSF3FxecAH5qeVk2i4XH6r63JhLObHet+a7h+3Bnp1OShgcCCCCAAAIIIIAAAggggAACCCCAAAIIBAsQuLOHINBkAtt130tSKBZlNb8pE0t609V5ebC0JGv5TUdDZ7cn4nFJxmLSmU7LaHePjGZ75HB3lpuuNtn+QncRQAABBBBAAAEEEEAAAQQQQAABBKILELhHt2JJBBpOQOu+O+F7qSS5rbxMr6zI7YU5ube4IIu5nNNfU/c9GYtLe2tKDnV2y9GeHqf2e1eam6423E5BhxBAAAEEEEAAAQQQQAABBBBAAAEEqhYgcK+ajhci0FgCWve9+Gjm+2ahIHPra9t13xfm5OHa2k74Hm+JSVLrvidTMtjR4cx+P9bbK71t7Y0FQm8QQAABBBBAAAEEEEAAAQQQQAABBBCoUIDAvUIwFkegWQSc8F1vvFosytJGTu4szDsB/PTqivM7vaVqPBaTRCwmrYmk9La1OTXfj/f2OTdg5aarzbKn0E8EEEAAAQQQQAABBBBAAAEEEEAAASNA4M6+gAACoQLbdd+LslUsycrmhtxf1LrvczK5vCS5rS3n9TrzPRHX2e9x6WpNy9FsjxO+D3V2id6IlQcCCCCAAAIIIIAAAggggAACCCCAAAKNLkDg3ugjTP8QqLGAqfu+VSrKej4vUyvLcnt+Xu4vLcjyxoazNeemqzr7PR6XjlSrc7PV4z29MtLdLe2p1hq3iNUhgAACCCCAAAIIIIAAAggggAACCCBQHwIE7vUxDrQCgQMpoOF7sVx2SsxsFLbk4dqq3Jqfk7sL8zK/vu70ydx0VQP4tlRKhjq6nPB9tKdHutOZA9lvGo0AAggggAACCCCAAAIIIIAAAggggICXAIE7+wUCCNREQG+6WtKa76Wi5ItFWcytb990dX5eZlZXpVQuSYu0SDzW4sx8TycS0t/eLsd6+pzSM33cdLUm48BKEEAAAQQQQAABBBBAAAEEEEAAAQT2T4DAff/s2TICDS2gdd915rvWftdSM3cXF5wAfmp5WTaLBeemq7FHN11NJRLSk2mTY85NV3tlsKPTuSErj8oFFnM55yqD3FbeqaV/JJuVbKat8hXxCgQQQAABBBBAAAEEEEAAAQQQQACBigUI3Csm4wUIIFCpwPZNV0tSKBZlNb8pE0t609V5ebC0JGv5TWd1Wvddb7iaiMWls7VVjvb0yPGePhnu6nZmw/MIF3iwtCif3x53vtQoSdkxPdKVlf/j2Jgc6u4OXwFLIIAAAggggAACCCCAAAIIIIAAAgjsSoDAfVd8vBgBBCoVMDdd1QBeZ2FPr6zI7YU5ube4IDo7Wx9a9z356Kar7amUjHR1O2VntA789Zlpp0RNKh6Xsb5+eX7okHSl05U2o+bLa7/0i4Wd/0olKWmZHf1dqSTFcunx5x8t6/xely3rsvrvr9dRdH5fdsLz7d9v/6x1852f9f8e/VuvJJhbX5fJ5SXR15lHeyIpfz40LGeOHpd0HTjVHJ4VIoAAAggggAACCCCAAAIIIIAAAnUkQOBeR4NBUxBoNgGt+67hsM583ywUZG59bbvu+8KcPFxb2wnfEy0xScRjTg34fLHgBM5akkZnvo9le+WZwWFpicVcofbXYbQG1kUrsN4OxzUEN0G2Pm8C8W8G4/ra8k7YbZ7fDsid5zQQL+sy2qPth/VP/Ul2ninrT84S1v/f/tH1G2sd1uvNK52FH3+F6YO9HyVbWuREe6d85/CoDA4OSoKrBZrtMKO/CCCAAAIIIIAAAggggAACCCDwBAUI3J8gNptCAIFgASd81xuvFouytJGTOwvzTgA/vbri/M7rUcrnRQoFaevslJZYfCeE3omjHwXTX0fhj2Jqj99vh95WaG426Pf7R8m6ve69GmOd9a8lYsx/ceffse2fY/pVRIvzpcX6Vv7xJhSL0h9PyJlDR+Spo0elrY167ns1RqwXAQQQQAABBBBAAAEEEEAAAQQQIHBnH0AAgboU2K77XpStYklWNjfk2tSk/NfEA9kqPR68b6ytSW55Rdq6uqS13T9M1hnxeiPW7cD666D6sRDb/XxLizjB9qPfa6it4XbcvF6fjz1an/lf8xoTjlu/N9veXqdph9avN+1yr//r37e0iBOqm4f+vP34+rdaTubf79ySyZXlneU219dlY3lZjvX1y9k/+7acOnS4LsebRiGAAAIIIIAAAggggAACCCCAAAKNIEDg3gijSB8QaHABLdWiNd7/962vnButfh01i/S0xOR4W7sM9A9INpuVRCJuBeKVBdYmz97Osq3//yjcfizwthvxWBSuNehdr3+0rN/vdVPe67Z/Gz7IeoXAzPKSXH9wX+aWlqVQyMvE/JxM6BcS7e0yNjIiL516Rp7qH7Ci+/D1sgQCCCCAAAIIIIAAAggggAACCCCAQDQBAvdoTiyFAAL7LJAvFuXLmWn5f2+Py8JGThItLdIbT8qxTJtzU9W+vj7p7u6WeDz+dZjcUllgvc9drMnm9cqA1bU1mV9YkM2NDafEzFcL83JzaUFiqVbp7+qUCYM5gAAAIABJREFUF4ZH5PnhQ9Keaq3JNlkJAggggAACCCCAAAIIIIAAAggggMC2AIE7ewICCBwYAa3jPre0JBPTU7K5sSmt8bhkUinpaG93wvZOreP+da2VA9OvWjdUrwgoFAqytbXl3AxWy/DcXVqSyxP3ZSG3Lm3JlJzs75cXjxyVgfaOWm+e9SGAAAIIIIAAAggggAACCCCAAAJNK0Dg3rRDT8cROJgCpVJJ1nM5WVlZkVKx6Mxob21tlfb2dkmlUgezU3vUag3ezUNvRvtgeVF+e+eO3F2Yk0Q87lwZ8L1jx+V4T98etYDVIoAAAggggAACCCCAAAIIIIAAAs0lQODeXONNbxFoCAENkjV41//04ZSR0fIxzG4PHF+d7f5wbVWu3L8rX0xPOTeQ1Rnuf3l4VJ4dHJJkPN4Q+wedQAABBBBAAAEEEEAAAQQQQAABBPZLgMB9v+TZLgIIILAPAk6N981N+ePMlFy9f1fW8nnpSqfl2YEh+fbIEclmMvvQKjaJAAIIIIAAAggggAACCCCAAAIINIYAgXtjjCO9QAABBCILaKEZrYd/Z2Fe/v3OLZlaWZZUPC7Henrlu0ePO6VmeCCAAAIIIIAAAggggAACCCCAAAIIVC5A4F65Ga9AAAEEGkJAS8xMrizL7+/ekS8fzkgiFpPhzi75ztHjcqp/oCH6SCcQQAABBBBAAAEEEEAAAQQQQACBJylA4P4ktdkWAgggUGcCWmJmIbcu/zVxX/574oHozVV729rlzw4dlueHh6UtyY1o62zIaA4CCCCAAAIIIIAAAggggAACCNSxQEWB+/j4ePm9996TXC7ndOnkyZNy/vx5SafT3+jihx9+KJcvX5ZMJiMXLlyQsbExuXr1qnzwwQe+r9Xnr1y5IufOnYtEdv36dfn000/l1KlTcvbs2UivYSEEEEAAgccF9Ca0ua0t+fLhrPz+3m1ZzOWkLZWSk30DcvrIqHNjVR4IIIAAAggggAACCCCAAAIIIIAAAuECFQfuly5dcgL0bDbru3YNzicmJuS1116Tjz/+WCYnJ50Q/Re/+IW89NJLTviugfyhQ4ecZfRhwvgzZ84QuIePG0sggAACNRfQuu73lxbld3dvy92FeUnE43K4OyvfO3rcqe/OAwEEEEAAAQQQQAABBBBAAAEEEEAgWGBPAnd7k3bgbv/eDtxv3boln3/+uRPim3A+ysAxwz2KEssggAAC0QW0rvvs2qpcvn9Xrk1NSjwWk6GOTvmLkSPyzOCQJOPx6CtjSQQQQAABBBBAAAEEEEAAAQQQQKDJBCoO3O2SMq+//vrODHW328bGhrz//vvy3HPPfWOZxcVF0fW89dZbzmx38/AL5/3GhMC9yfZWuosAAk9EQOu6r2xuyBdTk/IfE/cll89LVzoj3xoakm8fOizd6cwTaQcbQQABBBBAAAEEEEAAAQQQQAABBA6aQMWBu85Ef/PNN0VnpUcpL+MVorvLyRC4H7TdhvYigECjC2hd93yxKHcW5uXf796S6ZUVaY0nnNIy3zl6TEa6uhudgP4hgAACCCCAAAIIIIAAAggggAACFQtUFLiXNYF59PCbpe5ugS6nG3n77bedkjFaq/2TTz7xvNkqM9wrHj9egAACCOypQKFUkqnlZfndvdvy1cNZScRiMtzVLd8dPSZP9Q/s6bZZOQIIIIAAAggggAACCCCAAAIIIHDQBKoO3O0Z7trpixcvOjdENTdKHRkZkdOnTz8WsGuZGV3ujTfecJ5zP4ICd1M+xgu4t7f3sdI0B20QaC8CCCBQzwL6Tet6qSgP8psykd+UkpSlPR6XkWSrDCVTkmqJ1XPzaRsCCCCAAAIIIIAAAggggAACCCDwxASuXLnibOvll1+WYrHoTELv7Ox0/nM/WsbHx8t2Dfd33nnHCc51FrsduOsLtWzM5cuXJZPJyIULF5xA3PzOrFiD8nfffdfZqD7CZrjPzc3JzMzMTrump6flxo0bcvjwYfnBD34giUTiicGxIQQQQKCZBPQCp/WtvHw5OyuX79+RxVxO2lIpZ5b76cNHpb+9vZk46CsCCCCAAAIIIIAAAggggAACCCDgKVD1DPf98Mzn87K8vCymss2dO3ecGfSjo6Py6quvErjvx6CwTQQQaBoBnem+VSzK/cUF+e3d287/JuNxOdydle8dPS5He3qbxoKOIoAAAggggAACCCCAAAIIIIAAAl4CBypwd3fAlJk5deqUnD17lhFGAAEEEHgCAsVSSWbXVuXyvbtybXpS4rGYDHZ0yukjo/LMwJBT550HAggggAACCCCAAAIIIIAAAggg0IwCBO7NOOr0GQEEENilQKlclqWNnHwxNSn/NflAcvm8dKcz8q2hYfmzQyPOv3kggAACCCCAAAIIIIAAAggggAACzSZA4N5sI05/EUAAgRoJaHmvzWJBbs/Pye/u3pHp1RVJJxJyrKdPvjN6TA51ddVoS6wGAQQQQAABBBBAAAEEEEAAAQQQOBgCBO4HY5xoJQIIIFC3AoVSSSaXl+R39+7IzYezTkmZQ13d8t3RY3Kyf6Bu203DEEAAAQQQQAABBBBAAAEEEEAAgVoLELjXWpT1IYAAAk0oUCyXZX5tTf5z4r78YWpCSqWS9LZ3yLcPHZbnhoYlk0w2oQpdRgABBBBAAAEEEEAAAQQQQACBZhMgcG+2Eae/CCCAwB4JaF33tXxebsxOy9X795wa7+2plDzVPyh/eXhU+tvb92jLrBYBBBBAAAEEEEAAAQQQQAABBBCoDwEC9/oYB1qBAAIINIRAWUQKxaLcW1yQ3969LfcXFyQRj8uR7qx879iYHM32NEQ/6QQCCCCAAAIIIIAAAggggAACCCDgJUDgzn6BAAIIIFBzgWKpJDOrK/L7e3fkTzPTEo/FZLCjU148MipPDww5dd55IIAAAggggAACCCCAAAIIIIAAAo0mQODeaCNKfxBAAIE6EdASM4u5dfnD1KT8z+SE5Lbyks1k5FtDh+TPhkekK52uk5bSDAQQQAABBBBAAAEEEEAAAQQQQKA2AgTutXFkLQgggAACHgLlclk2ClsyPjcnv79/R2ZXVyWdSMjxnj75zugxGe7qwg0BBBBAAAEEEEAAAQQQQAABBBBoGAEC94YZSjqCAAII1K9AoVSUieUl+d3dOzI+99ApKXOoq1u+d/S4nOjrr9+G0zIEEEAAAQQQQAABBBBAAAEEEECgAgEC9wqwWBQBBBBAoHqBYrkkc2tr8h8P7skX01NSLpWkr71Dvn3osHxraFgyyWT1K+eVCCCAAAIIIIAAAggggAACCCCAQB0IELjXwSDQBAQQQKBZBLSu++rmplyfnZb/eHBfljdy0pFqlVMDg/IXh49IX1t7s1DQTwQQQAABBBBAAAEEEEAAAQQQaEABAvcGHFS6hAACCNSzQFnKslUsyf3FBfn3O7fkwdKSJOIxOdLdI3917LiMZnvqufm0DQEEEEAAAQQQQAABBBBAAAEEEPAVIHBn50AAAQQQ2BeBYqkkUyvL8vt7d+TG7IzEYzEZ6uiUF0ePytP9g87PPBBAAAEEEEAAAQQQQAABBBBAAIGDJEDgfpBGi7YigAACDSagJWYW1tflf6Ym5A+TE7JR2JJsJiPPDR2SF4ZHpCudbrAe0x0EEEAAAQQQQAABBBBAAAEEEGhkAQL3Rh5d+oYAAggcAIFyuSzrW1tyc25Wrt6/J7Nrq5JOJGSsr1/OHDkqw51dB6AXNBEBBBBAAAEEEEAAAQQQQAABBBAQIXBnL0AAAQQQ2HeBsogUSkWZWFqS3969Lbfn5yQRi8lId7d8d/S4nOjr3/c20gAEEEAAAQQQQAABBBBAAAEEEEAgTIDAPUyI5xFAAAEEnpiA1nXXGe5XH9yTP01PSbks0tfeLn8xckSeHRp2Zr7zQAABBBBAAAEEEEAAAQQQQAABBOpVgMC9XkeGdiGAAAJNKqB13Zc3NuRPs9PyXxP3ZWVjQzpaW+VU/6D85eEj0tvW3qQydBsBBBBAAAEEEEAAAQQQQAABBOpdgMC93keI9iGAAAJNKKB13fPFotxdmHdKzEwuL0siHpPRbI/81bExOdKdbUIVuowAAggggAACCCCAAAIIIIAAAvUuQOBe7yNE+xBAAIEmFiiUSjK1vCy/u3dbvno4K/FYTIY6OuXM6FFnxrv+zAMBBBBAAAEEEEAAAQQQQAABBBCoFwEC93oZCdqBAAIIIOApoCVm5tfX5L8nH8gXU5OyWShINtMmzw8fkheGR6SztRU5BBBAAAEEEEAAAQQQQAABBBBAoC4ECNzrYhhoBAIIIIBAkICG7uv5vHw1NytX79+TufU1ySSSMtbXJ2eOHJWhzi4AEUAAAQQQQAABBBBAAAEEEEAAgX0XIHDf9yGgAQgggAACUQTKIlIoFuXB0qJT1/3OwrwkYnEZ6e6W7x09LmO9fVFWwzIIIIAAAggggAACCCCAAAIIIIDAngkQuO8ZLStGAAEEENgLgWKpJDOrq3Ll/l25PjstUhbpb2+XPx85Is8ODUs6kdiLzbJOBBBAAAEEEEAAAQQQQAABBBBAIFSAwD2UiAUQQAABBOpNQEvMLG3k5I/TU05t99XNTeloTcszA4Py54ePSG+mrd6aTHsQQAABBBBAAAEEEEAAAQQQQKAJBAjcm2CQ6SICCCDQiALlclk2CgW5PT8nv793R6ZXVyQZi8lotke+d2xMjnRnG7Hb9AkBBBBAAAEEEEAAAQQQQAABBOpYgMC9jgeHpiGAAAIIhAsUSiWZXF5y6rqPzz2UeCwmw51dcmb0qJzqH5RYS0v4SlgCAQQQQAABBBBAAAEEEEAAAQQQqIEAgXsNEFkFAggggMD+ChTLJZlbW5P/mnzglJnJFwrSk2mT54cPyQvDI9LR2rq/DWTrCCCAAAIIIIAAAggggAACCCDQFAIE7k0xzHQSAQQQaHwBreu+mt+UL2dn5D8f3Jf53Lpkkkk50dcvZ44clcGOzsZHoIcIIIAAAggggAACCCCAAAIIILCvAgTu+8rPxhFAAAEEailQlrIUiiW5t7Qg/37ntjxYXJB4LC6Hu7vlu0ePy1hvXy03x7oQQAABBBBAAAEEEEAAAQQQQACBxwQI3NkhEEAAAQQaTqBYKjk3Ub18767cmJ2WFmmR/o52+YvDo/Ls4JC0xhMN12c6hAACCCCAAAIIIIAAAggggAAC+y9A4L7/Y0ALEEAAAQT2QEBLzCzk1uXa1KT8YWpC1vJ5aU+lnNru6WRSEvG4HOrskqf6B6Q7ndmDFrBKBBBAAAEEEEAAAQQQQAABBBBoNgEC92YbcfqLAAIINJGAhu65rS0Zn3soV+7fldnVFYm1tEhLS4uItEgqHpdnBgbl+2MnJZNKNZEMXUUAAQQQQAABBBBAAAEEEEAAgb0QqDpwv3Xrlnz++efy5ptverbrww8/lMuXLzvPvf766/Laa6/JxsaGvP/++3Lz5k3p7e2Vd999V7LZrLOMvfw777wjp0+fDu3v9evX5dNPP5VTp07J2bNnQ5dnAQQQQACB5hQolIry5eys/D/jX8nSRu4xhIF0Rv7q8KicGjksiQSlZppzD6HXCCCAAAIIIIAAAggggAACCNRGoKrAfXFxUS5evCgnTpyQc+fOfaMlGsZfunRJLly4IAsLCzv//uyzz2RkZMQJ0zVgP3TokBPEX716Va5cueKsy36tCeP9ukrgXpudgLUggAACzSDwYGlRPh3/Su4vLjzW3ZatgvTHE/KdEyfl2aPHnFIzPBBAAAEEEEAAAQQQQAABBBBAAIFqBKoK3H/1q185M9PHx8c9A3cN5N977z156623nDZ9/PHHznLpdHqnjXbgrv9+8cUXnSBeZ8HrzxrEj42NBfaJwL2aIec1CCCAQHMKPFxblf/v9i3548zUYwCb6+uysbwivd3d8vToUXluZESOdPdIK7Pdm3NHodcIIIAAAggggAACCCCAAAII7EKg4sBdw3Odpa4PMyvda/s6U11Dd33oTHcTnpvZ8W+88cZOwK5lZl555RXPn4P6RuC+i5HnpQgggECTCWg9969mZ+TTm1/KwqOyMomySHltXRaWlySeyUhHd5d0ZNpkqLNTnh0YkmM9vdLe2tpkUnQXAQQQQAABBBBAAAEEEEAAAQSqFagocB8fHy+buu12GRj3xu2yMFpG5tq1a3L+/HnPGe4atBO4Vzt8vA4BBBBAoBKBQqkkM4sLMj4xIbn1dUnH45JJJKTQ0iLT+U15kFuX1cKWxGMx54aq/e0d8uzgkIz19ks2k6lkUyyLAAIIIIAAAggggAACCCCAAAJNKFBR4H7x4sWy3vDUfpgbotq/01nw+rBvlGpmsJvlNJQ3pWZ+/vOfU1KmCXc+uowAAgjsh0CpVJK19XVZWlqSYqEgMQ3XUylJZTJSiLXI+PycXJualNm1VYm1tEgqnpCetjY51T8gT/UPSn97+340m20igAACCCCAAAIIIIAAAggggMABEKgocC+Xy2XTJ3uGuykT89JLLzkhuwbpZla71mQ39dx1drwuo+VldJnJyUmntrv9bzuIt2u+e1lSUuYA7GE0EQEEEKhDAX07KxaLUigUnNbF43FJPKrZvqWBfH5T7i0uyH9PPJCJ5SUneE/G49KVzsiJ3j55ZnBIhju76rBnNAkBBBBAAAEEEEAAAQQQQAABBPZTYE8Cdw3ZtUyMmQ1vZsHbv+/t7ZV3333Xufmq/ftMJvNYzXeDY8J1LyxdV9gNVvcTmW0jgAACCNSvgIbvLS0t32hgUcqyVSrLcqkgE/lNmS9sOcto+N7aEpOeeEIGUynJxhMSk2++vn57TMsQQAABBBBAAAEEEEAAAQQQQGCvBPS+p/p4+eWXncl+mn93dnY6/7kfLfYM971qUNB65+bmZGZmZmeR6elpuXHjhhw+fFh+8IMf7MxO3I+2sU0EEEAAgcYUKJZKslkoyOzaivzP5KSMz83KZrEoiVhM2pIpOdTVJc8MDMnRnl7JJJONiUCvEEAAAQQQQAABBBBAAAEEEEAgkkDVM9wjrb3GC+XzeVleXhZT2ebOnTuipW1GR0fl1VdfJXCvsTerQwABBBD4WqBULjvB+8L6mvxxZlpuzM7I6uaGc4PV1kRCBjs6nVIzx3v6pCudhg4BBBBAAAEEEEAAAQQQQAABBJpQ4EAF7u7xoYZ7E+6xdBkBBBDYZwEN3reKRVnayMmXD2flT9NTMre+JvGWmFPnva+9zZnxfqJvQHrb2va5tWweAQQQQAABBBBAAAEEEEAAAQSepACB+5PUZlsIIIAAAg0joFdbbZWKsrK5KXcW5uWLqQmZXF7eucFqNtMmT/UPyKn+AWf2Ow8EEEAAAQQQQAABBBBAAAEEEGh8AQL3xh9jeogAAgggsIcCGrwXSiVZy+flwdKi/M/kA7m3uODciDURizvlZY739srTA0My0tXtBPI8EEAAAQQQQAABBBBAAAEEEECgMQUI3BtzXOkVAggggMATFiiLiN5gdWNrS6ZXV+QPUxNya+6hbJVKzg1W21OtcqQ769R5P5LNSms88YRbyOYQQAABBBBAAAEEEEAAAQQQQGCvBQjc91qY9SOAAAIINJ2ABu/5YtGp7X5tetKp9b6+uSnxWFwyyYQMd3bJM4PDcqynV9pTqabzocMIIIAAAggggAACCCCAAAIINKoAgXujjiz9QgABBBDYdwG9wWq+WJCF3Lp8OTsj12dmnH/HYzFJxePS394hzw4OyYnefunOZPa9vTQAAQQQQAABBBBAAAEEEEAAAQR2J0Dgvjs/Xo0AAggggECogAbvW8WiLG9syK35h/LHmSmZXllx6rmn4gnpaWtzbq76VP+g9Le3h66PBRBAAAEEEEAAAQQQQAABBBBAoD4FCNzrc1xoFQIIIIBAAwroDVa1pvvq5oZzY9Uvpifl/uKiE7wn43HpTmdkrK9fnhkYdMrO8EAAAQQQQAABBBBAAAEEEEAAgYMlQOB+sMaL1iKAAAIINICABu+FUknWt/Iyubzs1Hm/PT8nxXJZkrGYdLamZbSn1wneD3d3SyIWb4Be0wUEEEAAAQQQQAABBBBAAAEEGl+AwL3xx5geIoAAAgjUqUBZRPQGq5uFLZlZXZU/Tk/J+Nys5AoFScRi0pZMyeHurDw9MCij2R7JJJN12hOahQACCCCAAAIIIIAAAggggAACKkDgzn6AAAIIIIBAHQho8K513ufW1+RPM9Py1cNZWd7IOTdYbU0kZKijU54dGpZjPb3ODHgeCCCAAAIIIIAAAggggAACCCBQfwIE7vU3JrQIAQQQQKCJBcwNVhdz6/LV3EO5PjMtD9dWneBd67z3tbXJMwNDcrJ/QHoybU0sRdcRQAABBBBAAAEEEEAAAQQQqD8BAvf6GxNahAACCCCAgGjwXigVZWljQ+4szMufZqZkYmlp5war2UybPNXfL6f6B2WwoxMxBBBAAAEEEEAAAQQQQAABBBCoAwEC9zoYBJqAAAIIIICAn4C5wepqflPuLy46N1i9t7jgLK43U+1Kp+V4b688PTAkI13dTiDPAwEEEEAAAQQQQAABBBBAAAEE9keAwH1/3NkqAggggAACFQls32C1KOv5LZlaWZY/zkzJnfl52Sxu32C1I9UqR7I9zg1Wj2Sz0hpPVLR+FkYAAQQQQAABBBBAAAEEEEAAgd0LELjv3pA1IIAAAggg8MQENHgvlUpO0D67uuqUmrk1PycrG5tOnfdMMimHurqcOu96g9W2VOqJtY0NIYAAAggggAACCCCAAAIIINDsAgTuzb4H0H8EEEAAgQMroHXe88WCzK+vy43ZGbn5cFbm19ckFotJayIh/e0d8uzgkIz19kl3OnNg+0nDEUAAAQQQQAABBBBAAAEEEDgoAgTuB2WkaCcCCCCAAAI+Ahq8bxWLspjLyfjcQ7nxcEamV5adeu6peEJ62tqcUjNP9Q9IX1s7jggggAACCCCAAAIIIIAAAgggsEcCBO57BMtqEUAAAQQQeNICGrwXSkWnvMzthXmn3MzE8pLobVST8bgzy32sr1+eGRiU4c6uJ908tocAAggggAACCCCAAAIIIIBAwwsQuDf8ENNBBBBAAIFmEyg7wXtJ1vKbcn9pSa7PTMu9xQXZKhUlGYtJZ2tajvb0OrPeD3d3SyIWbzYi+osAAggggAACCCCAAAIIIIDAnggQuO8JKytFAAEEEEBg/wX0BqvFUklyW1tOiZk/zUzLnYV5Wd/KSyIWk7Zkygnc9Qaro9keSSeT+99oWoAAAggggAACCCCAAAIIIIDAARYgcD/Ag0fTEUAAAQQQiCqgwXu+WJSHa6tO8H5r/qEs5XISj8WcoH2wo9O5warWeNda8MsbG9KaTMjhrm4Z6OiMuhmWQwABBBBAAAEEEEAAAQQQQKCpBQjcm3r46TwCCCCAQLMJaJ13Dd4X1tfky4ez8tXDGXm4tuYE71rnPd4Sk1K5JLpci7TIQHu7fGf0mDw1MNhsVPQXAQQQQAABBBBAAAEEEEAAgYoFCNwrJuMFCCCAAAIIHHwBDdS3ikVZ2sjJ+PxDuTE7I1PLy9/omJaeeba3X/7PsZPS0dFx8DtODxBAAAEEEEAAAQQQQAABBBDYQwEC9z3EZdUIIIAAAgjUu4AJ3lc2N+S/Jx7IlQf3RG+6aj96YnE5PTAkz584Kel0ut67RPsQQAABBBBAAAEEEEAAAQQQ2DcBAvd9o2fDCCCAAAII1I+Ahuxa2/2TG3+SXGFrp2H6+82VVUluFeT5EyfkL0+cdG60GmuJ1U/jaQkCCCCAAAIIIIAAAggggAACdSJA4F4nA0EzEEAAAQQQ2G+B2dUV+fz2uFNexjxKW1uytrgoW1tb0tXTI/09PTLa0yvPDg7Lke6sU/edBwIIIIAAAggggAACCCCAAAIIbAsQuLMnIIAAAggggIAjoOVl5lZX5cvJBzI1Py+xskhnPC7lUkkerK/JfLEgW4m4JGJxaUsl5VBXt3xrcEiO9vRKOpFEEQEEEEAAAQQQQAABBBBAAIGmFyBwb/pdAAAEEEAAAQS+FtDQPbexIQsLC7K2tibxWEwSiYQkUinJx2Nya2lRbs7NylIu5zynQftgZ6cTvB/r6ZOO1lY4EUAAAQQQQAABBBBAAAEEEGhaAQL3ph16Oo4AAggggIC3gNZtLxaLks/npVQqSUtLiySTSYknElIolWR+fU1uPJyVrx7OyNyjUD4Vj0t/e4d8a3BYxvr6pDudgRcBBBBAAAEEEEAAAQQQQACBphMgcG+6IafDCCCAAAIIRBPQ4N1+aPCuD50Fny8WZTG3Ljcfzjrhu9Z/j7fEJJWIS29buzwzMCQn+/qlp60t2sZYCgEEEEAAAQQQQAABBBBAAIEGECBwb4BBpAsIIIAAAgjsh4AG74VSUZY3NuTW/Jz8aWZKppaXt2fEx+PSk2mTp/oH5dTAgAy0d+xHE9kmAggggAACCCCAAAIIIIAAAk9UgMD9iXKzMQQQQAABBBpPQGfCb5VKsrq5IXcW5uX6zLQ8WF4S/X0iHpdsOi0n+gbk6YFBGe7sajwAeoQAAggggAACCCCAAAIIIIDAIwECd3YFBBBAAAEEEKiJgAbsWuN9LZ+XB0uL8seZKbm/uChbpaIkYzHpTKfleE+vPDM4JCNdWYk9KlFTk42zEgQQQAABBBBAAAEEEEAAAQTqQIDAvQ4GgSYggAACCCDQSAJa+b1YKsn6Vl4ml5fkT9NTcndxQTYKBUnEYtKRapUj2axzg9XD3Vmn/AwPBBBAAAEEEEAAAQQQQAABBBpBoOrA/datW/L555/Lm2++6enw4YcfyuXLlyWTyciFCxdkbGzsseWuXr0qExMT8tprrzm/N8vrv9955x05ffp0qO/169fl008/lVOnTsnZs2dDl2cBBBBAAAEEEHhyAiZ43yhsyfTKilyfmZJb8/P8GKtQAAAgAElEQVSynt+UeCwubamkHOrqlm8NDsnRnl5JJ5JPrnFsCQEEEEAAAQQQQAABBBBAAIE9EKgqcF9cXJSLFy/KiRMn5Ny5c99olh2mf/zxxzI5OfnYchrWv/fee/LKK684gbsuf+XKFWcZfe7SpUtOSJ/NZgO7TOC+B3sEq0QAAQQQQGAPBHTGe75YlIdrq/LHaQ3e52R5IyfxWMwJ2gc7O50Z78d7e6U91boHLWCVCCCAAAIIIIAAAggggAACCOy9QFWB+69+9SsnDB8fH/cM3O1muwP3jY0N0d/pI51OO4G7zm5/8cUXnVnt+rz+rL93z4p3cxC47/0OwhYQQAABBBCopUCpXJZ88f9n706e46ryvP9/Mm/Os1Lz5AlswNRoqqur27/48RABwQbWveraATtY8jewhFVXsKN6x9Is+T1P0E11dVfZPNVVDVU2lm150JxSTsp5+MU5qZRTQrYsW0MO7xuh0JA37z3ndS5Q9dFX31PTeqFgN1edW1vVerFgg3ef42gkHNFL4xM6lxxRLBA4zFtzLQQQQAABBBBAAAEEEEAAAQSOXODAgbsJy6empuzA2lXpe43SBOeffPKJLl68uN02xpz3r//6r7p8+bK+/fZb+zZT5W7OM5/bgXvn948TIHA/8ueDGyCAAAIIIHAkAiZ4r9br2igW9P3aim6urmp1M283UvU5HiVDIbu56nPDo/ZrDgQQQAABBBBAAAEEEEAAAQR6QeBAgfutW7ea7b7tnW1gHjfRzgr33a1mCNx74RFhjAgggAACCBydQDt4z5SKupVa043VFS3lsjZ4N5upDgVDen5kTBdGR231OwcCCCCAAAIIIIAAAggggAAC3SxwoMD9o48+as7Nze2Yz9tvv72jgn33ZE2/d3OTf/qnf9K//Mu/aH19fccpZoNUUylPS5lufkwYGwIIIIAAAkcr0DQV742GsqWS7qyndH11WYvZjL2pCd7jgYBtM3NhbFwT0djRDoarI4AAAggggAACCCCAAAIIIPCUAgcK3Jvm/w1vHZ0V7u1NVE2rGNN7vd12xrSIMed9+eWXev/9923P9vbR7uPePr+9sarZNNW8ZjZQ7Ty/3T5mr3kmk8l9+70/pQ9vQwABBBBAAIFjFDD/Q8NUvZebDW3Ua1qpVpSpVdWQbNV7wO1W0uPVuMenmOOR6xjHxq0QQAABBBBAAAEEEEAAAQQQ2E/AFJeb49VXX1W9Xrd7oUajUfux+3A9aeBu3mg2Pr169aqCwaA++OCDHwTinYF7u9+7qZ5/1PnmmqlUSisrK9vjWl5e1o0bNzQ9Pa0333xTHo9nv/nyOgIIIIAAAgj0gID5HX+t2VChUtFCJqO/rizpfnpD5XpdHrdbEZ9fM4mEXhyb0GwiIY/b6YFZMUQEEEAAAQQQQAABBBBAAIF+F3jqCveTgKlUKspms2oX2s/Pz9sK+tnZWb3xxhsE7iexKNwTAQQQQACBIxQwFe/1RkPFatX2dv/b8pLmN9ZVrFbkuB2FfF5NxeJ6adwE70kF+OX7Ea4Gl0YAAQQQQAABBBBAAAEEENhPoKcC992TabeZOX/+vF577bX95srrCCCAAAIIINDDAiZ4L9dqWsnnbMX7nfV15cslOW63Al6vxiNRvTg+oTNDSYV9/h6eKUNHAAEEEEAAAQQQQAABBBDoVQEC915dOcaNAAIIIIDAgAqY4L1arytV2LTB+63UmtLFog3efY6jkXDEVrybTVZjHfvHDCgX00YAAQQQQAABBBBAAAEEEDhGAQL3Y8TmVggggAACCCBweAJmc9VKva6NwqZurK7o5tqqDeHN5qo+x6NkKKQXx8b13MiohoKhw7sxV0IAAQQQQAABBBBAAAEEEEDgEQIE7jwaCCCAAAIIINDTAiZ4NxXvpsp9LrVqw3fTdsYE717HsWH78yNjujA6aqvfORBAAAEEEEAAAQQQQAABBBA4KgEC96OS5boIIIAAAgggcKwCJnivNerKFEu6vb6m66vLWsxmt4P3eCBg28xcGBvXRDR2rGPjZggggAACCCCAAAIIIIAAAoMhQOA+GOvMLBFAAAEEEBgYgaapeG80lCuXNL+xrusry1rIZmQCea/brWggoDPJYb04Oq7JWNwG8hwIIIAAAggggAACCCCAAAIIHIYAgfthKHINBBBAAAEEEOg6ARO81xoN5Stl3U+nbcX7vfSG/ZnH7VbE59dMIqGXxiY0E0/I4zhdNwcGhAACCCCAAAIIIIAAAggg0FsCBO69tV6MFgEEEEAAAQQOKNCUVG80VKhWtJjJ6G8rS7qb3lCpWpXjdhTyeTUVi+ul8QmdSiTl93gOeAdORwABBBBAAAEEEEAAAQQQQKAlQODOk4AAAggggAACAyHQDt5LtaqWczn9dXnJtpwpVMpy3G4FvF6NR6J6aXxSZ5JJhby+gXBhkggggAACCCCAAAIIIIAAAocnQOB+eJZcCQEEEEAAAQR6RMBUvFfqda1u5m3wbjZZzZZKNnj3OY5GwlFdHJ/Q2eSwYoFAj8yKYSKAAAIIIIAAAggggAACCJy0AIH7Sa8A90cAAQQQQACBExMwG6lW6jWlNgu2x/ut1KrWCwW7karP8Wg4HNYLo+N6bmREQ8HQiY2TGyOAAAIIIIAAAggggAACCPSGAIF7b6wTo0QAAQQQQACBIxQwwXu1XtdGsaDvV1f0/dqK1jY3bfDudRwbtp8fGdP50TFb8Z4rlWyFfMTvU9RPBfwRLg2XRgABBBBAAAEEEEAAAQR6SoDAvaeWi8EigAACCCCAwFEKtIP3TKmoudSabqyuaDmX3Q7eg16vvG5HxVpVzaYU8nr148kp/XxmVo7LfZRD49oIIIAAAggggAACCCCAAAI9IEDg3gOLxBARQAABBBBA4HgFmqbivdFQtlTUnfV1/W11WYvZjGzK7nLJvG4Ol8ulsVBYv5o9rQsTk/Z7DgQQQAABBBBAAAEEEEAAgcEVIHAf3LVn5ggggAACCCCwj4AJ1muNhnLlsuZSK/rzwgOlCoUd7/I2pXPRmP7h3HMaTQ4TuvNUIYAAAggggAACCCCAAAIDLEDgPsCLz9QRQAABBBBA4MkETPCeLhb1x3vz+tPC/R1vqlerquTzGgmH9cr5F/Ti5JQSbLD6ZLCchQACCCCAAAIIIIAAAgj0mQCBe58tKNNBAAEEEEAAgaMRqDca+nZ5Uf/7++t2w9T2US4Wld/YkNfrVSI5rKFYVKcSQ3ppfEJTsYTt/86BAAIIIIAAAggggAACCCAwGAIE7oOxzswSAQQQQAABBA5BIFcq6a9LC7q+tKhSpaKQ21Gw2VSmUNB6raqyx5HX75fH7ZbP8Wg0HNHFiQmdTQ4r7PMfwgi4BAIIIIAAAggggAACCCCAQDcLELh38+owNgQQQAABBBDoKgHTWqZSqymV3tDaWkpqNORxHHl9PjW9Xq3XKprPpLWQzahar9vqdr/Ho1ggqOeGR/TC6JhGI9GumhODQQABBBBAAAEEEEAAAQQQODwBAvfDs+RKCCCAAAIIIDAgAvV6XcViUeVy2c7Y4/HI7/fL7fWoVK1pJZ/TzbVVzW+klCmV7EaqXrejkM+ryVjctpuZTQzJ73gGRIxpIoAAAggggAACCCCAAAKDIUDgPhjrzCwRQAABBBBA4JAFTLW7+WgfJlQ3H+Yw/d5NhXu6VNSt1JrmUmtazmXt+c5Wu5mhUEgvjI7r+ZFRJYLBQx4dl0MAAQQQQAABBBBAAAEEEDgJAQL3k1DnnggggAACCCAwEAKNZtMG75uVihazGc2trepeZsN+b9rN+DweRf1+nUok9eLYuK1+Z5PVgXg0mCQCCCCAAAIIIIAAAgj0qQCBe58uLNNCAAEEEEAAge4RMHXw7ar3jWJB36+u2Kr3tc28rYo3m6yaXu9mk9WXxid1diipsJ9NVrtnBRkJAggggAACCCCAAAIIIPBkAgTuT+bEWQgggAACCCCAwKEItKvec+WS7qXTmkut6kEmrXKtJsflls/jKB4I6pzZZHVs3IbwHAgggAACCCCAAAIIIIAAAr0hQODeG+vEKBFAAAEEEECgzwRMP/dao2GD9tXNvG6urejO+rpMBXznJqtTsbheHJvQTGJIAQ+brPbZY8B0EEAAAQQQQAABBBBAoM8ECNz7bEGZDgIIIIAAAgj0noBtN9OoK1Mq6c56yrabWcpmbBuanZusjum5kVENBUO9N0lGjAACCCCAAAIIIIAAAggMgACB+wAsMlNEAAEEEEAAgd4QMFXv1UZDxWpFS7msbq6u6m56Q6b9jNlM1es4dpPV04mkbTdjNlk1gTwHAggggAACCCCAAAIIIIBAdwgQuHfHOjAKBBBAAAEEEEBgW6Bzk9V0saCbqVXNra1pJZ/bscnqWDiql8YndGpoSFF/AEEEEEAAAQQQQAABBBBAAIETFiBwP+EF4PYIIIAAAggggMDjBNqbrOYrZbu56s21NT3IbKhYrW61m2ltsvrcyIjOj4xpLBIFFAEEEEAAAQQQQAABBBBA4IQECNxPCJ7bIoAAAggggAACBxEw7WbqTbPJal2pgtlkdVW3UymlCpu23YzH7Sjs82kqnrDtZqZjcQW93oPcgnMRQAABBBBAAAEEEEAAAQSeUYDA/RkBeTsCCCCAAAIIIHDcAu2q92yppPn0uubWVrWQzahWr29vspoMhWzwfjY5IvM1BwIIIIAAAggggAACCCCAwNELELgfvTF3QAABBBBAAAEEjkTAVL3X7CarVdvf3VS9z2+klCl1brIa0OlkUhdGxjQZjcnjOEcyFi6KAAIIIIAAAggggAACCCAgEbjzFCCAAAIIIIAAAn0gUG80VK3XlS4VdSu1prnUmpZzWZkNWD1utwIer+3v/sLYmE4lkooF2GS1D5adKSCAAAIIIIAAAggggECXCRC4d9mCMBwEEEAAAQQQQOBZBEy7mVqjrkKlqoWs2WR1VffSaW1Wyrs2WR3V8yOjGgtH5HK5nuWWvBcBBBBAAAEEEEAAAQQQQGBLgMCdRwEBBBBAAAEEEOhDAVPZ3q563ygW9P3qiq16X9vM79pkNa4Lo2OaiQ+xyWofPgdMCQEEEEAAAQQQQAABBI5X4MCB+6effqqrV68qGAzqgw8+0NmzZ/cccfs88+Lbb7+tt956S998841+85vfbJ//i1/8Qu+88479vvP89957T5cuXdpX4vr16/rqq690/vx5vfbaa/uezwkIIIAAAggggMAgCrQ3Wc2VS7bafS61qgeZtCq1mq169zqOhkNhXRgbs5usmq85EEAAAQQQQAABBBBAAAEEDi5woMD92rVrzYWFBRuef/HFF1pcXNwOzDtvffv2bX322Wc2kN/Y2Nj++tatW/ryyy/1/vvvK9DRN9QE8deuXbPX6nxvIpF47IwI3A++4LwDAQQQQAABBAZXoL3JarlW0+pmXjfXVnRnfV2mAt7tctngPeYP6NRQUs+PjGkqFrM/40AAAQQQQAABBBBAAAEEEHgygQMF7k3z/9K2jscF7ul0Wh9//LF+/etf27PNuSZM/+677/YM3E11+yuvvGKr2kulkq12N6H+o6rn22MgcH+yReYsBBBAAAEEEEBgt4BtN9OoK1Mq6c56yrabWcpmVG82tzZZ9dhNVi+Mjuv0EJus8gQhgAACCCCAAAIIIIAAAk8icODA3QTin3zyiS5evGhD8UcdplLdhO7maLee2d1SxrSOMdcx13v99de3A/fO7x83CQL3J1lizkEAAQQQQAABBB4tYOopqo2GitWKlnJZ3Vxd1d30hkz7mXa7mUQgqHPDI3aT1fFIlE1WeaAQQAABBBBAAAEEEEAAgUcIHDhwb1/nSVvKfP3117ay3bSRMZ/bLWlM+G7ay7z77rsygyBw5xlFAAEEEEAAAQROTqBzk9V0saCbqVXNra1pJZ/buclqLK7nR0c1mxhSyOs7uQFzZwQQQAABBBBAAAEEEECgCwWeOnA3bWPMm01gvrvXugnjzWEq4NsV8e1AvW3Q2av9888/p6VMFz4cDAkBBBBAAAEEBlOgvclqvlK2m6veXFvTg8yGStXqdtV7MhTW+ZFRnRse1UiYTVYH80lh1ggggAACCCCAAAIIILBb4ECB+5UrV5pTU1O29Uu7Qt1UrptQ/aOPPtLly5e3N1RtV7Wb19r93Dt7sne+31S6tzdgNUF8u+d758aqey0dLWV4oBFAAAEEEEAAgaMTMO1m6s2GyrW6UgWzyeqqbqdSShU2tzdZjfoDOj00pOeGRzUZj8vveOyATI94c5i2NBwIIIAAAggggAACCCCAwKAIHChwN5ummg1Nr169qmAwuN2b3VS7dwbu7ar2ubk56/j222/bIL6zh3vn+zvP7/x55yK0w/W9FiaZTO67weqgLCjzRAABBBBAAAEEjkLAtpxpNlVqNLRer2qtVlG2Xpephne7XPK4XIq6HQXdjjYbdRUbdbnlUsLxaNrnV3QriD+KsXFNBBBAAAEEEEAAAQQQQKBbBK5du2aH8uqrr6per9vuMNFo1H7sPlwmcD/JgadSKa2srGwPYXl5WTdu3ND09LTefPNNeTytiioOBBBAAAEEEEAAgaMRMP9zsGY3Wa3a/u6m6n1+I6VMqbXJqgnfG41WZbxLksdx9OLImP7XuecVDASOZlBcFQEEEEAAAQQQQAABBBDoEoEDV7if5LgrlYqy2azauf/8/Lytmp+dndUbb7xB4H6Si8O9EUAAAQQQQGDgBEzbmGq9rnSpqFupNdvrfTn/8H+rtUHGA0H9anJGZ6em5POx0erAPShMGAEEEEAAAQQQQACBARLoqcB997rQw32AnlSmigACCCCAAAJdK2DaytQadRu6/9utm0oXizvGOuz16WdDIzo3NWX/nNLlMrXvHAgggAACCCCAAAIIIIBA/wkQuPffmjIjBBBAAAEEEEDgRARMi5nf3b6l79cetgA0f5noVKp6PhTWP754UcPDw3Ic50TGx00RQAABBBBAAAEEEEAAgaMWIHA/amGujwACCCCAAAIIDIiA6ds+n1rX7+/M2f7u9UZT5UJBuUxacX9A//jSRf3qwgvye2krMyCPBNNEAAEEEEAAAQQQQGDgBAjcB27JmTACCCCAAAIIIHB0AqavezqX09LKigqFTa1u5vU/S4vK1mqaGBnRPzx/QT+dnrGbqXIggAACCCCAAAIIIIAAAv0mQODebyvKfBBAAAEEEEAAgRMWMG1kSqWScrmcypWKFnJZ/Wl5URvVikZiMf18elY/mZyWl9D9hFeK2yOAAAIIIIAAAggggMBhCxC4H7Yo10MAAQQQQAABBBCQCd3NR6PRkKl6v5dJ6/fzt7WUzykRCOqnU9O20t3veNBCAAEEEEAAAQQQQAABBPpGgMC9b5aSiSCAAAIIIIAAAt0rYEL3+Y11/cedW1rMZRUPBPTTqRn9bGpGfg+he/euHCNDAAEEEEAAAQQQQACBgwgQuB9Ei3MRQAABBBBAAAEEnlqgHbqbSveFbEYxf0A/mZrWz6dnFPB4n/q6vBEBBBBAAAEEEEAAAQQQ6BYBAvduWQnGgQACCCCAAAIIDICACd3vpjdspXs7dP/x5JTt6x70EroPwCPAFBFAAAEEEEAAAQQQ6GsBAve+Xl4mhwACCCCAAAIIdJ+A7eluQvf5W3qQySjq9+tHE1O6NHNKIUL37lswRoQAAggggAACCCCAAAJPLEDg/sRUnIgAAggggAACCCBwWALt0N20l7mfSSvi8+tHk5O6ND2rsM9/WLfhOggggAACCCCAAAIIIIDAsQoQuB8rNzdDAAEEEEAAAQQQaAvY0D2T1n/eua17mQ2FfT69PD6pX8ycUthP6M6TggACCCCAAAIIIIAAAr0nQODee2vGiBFAAAEEEEAAgb4RMKG7qXD/z/nburuxobDfp4vjk3plZlZRf6Bv5slEEEAAAQQQQAABBBBAYDAECNwHY52ZJQIIIIAAAggg0LUCu0P3kM9rQ/dfzJ4idO/aVWNgCCCAAAIIIIAAAgggsJcAgTvPBQIIIIAAAggggMCJC5jQ/YGtdL+j+Y2UQj6fXhyb0N/NnlIsEDzx8TEABBBAAAEEEEAAAQQQQOBJBAjcn0SJcxBAAAEEEEAAAQSOXMCG7tmMbS8zv55S0OvVC2MT+uWp04oTuh+5PzdAAAEEEEAAAQQQQACBZxcgcH92Q66AAAIIIIAAAgggcEgCJnRf2Ard76ynFPB6dWF0XH9/6owSQSrdD4mZyyCAAAIIIIAAAggggMARCRC4HxEsl0UAAQQQQAABBBB4OgETui+a0P3uHd1KrSngMaH7mH556oySodDTXZR3IYAAAggggAACCCCAAALHIEDgfgzI3AIBBBBAAAEEEEDgYAL1pgnds7a9jAnd/R6Pzo+M6VenzxK6H4ySsxFAAAEEEEAAAQQQQOAYBQjcjxGbWyGAAAIIIIAAAgg8uYAJ3ZeyWf3X3Tu6ubYqnw3dR23oPhwKP/mFOBMBBBBAAAEEEEAAAQQQOCYBAvdjguY2CCCAAAIIIIAAAgcXaDSbtr3MdujuOHpueFT/cOacRsKE7gcX5R0IIIAAAggggAACCCBwlAIE7kepy7URQAABBBBAAAEEnlnAhO6tSvfb+n5tVd7t0P2sRsORZ74+F0AAAQQQQAABBBBAAAEEDkuAwP2wJLkOAggggAACCCCAwJEJ2NA9l9Uf7t7RjdUVedxunRse0eWz5zQajh7ZfbkwAggggAACCCCAAAIIIHAQAQL3g2hxLgIIIIAAAggggMCJCZjQfTnX6uneDt3PJkd0+cw5jUUJ3U9sYbgxAggggAACCCCAAAIIbAsQuPMwIIAAAggggAACCPSMgAndV/I5G7pfX1m2le5nksM2dB+PxnpmHgwUAQQQQAABBBBAAAEE+lOAwL0/15VZIYAAAggggAACfSvQDt3/cHdef1tZaoXuQ8P6xzPnNBEjdO/bhWdiCCCAAAIIIIAAAgj0gACBew8sEkNEAAEEEEAAAQQQ2ClgQvfVfN72dP/rypIcG7on9Q9nzmkqFocLAQQQQAABBBBAAAEEEDgRAQL3E2HnpggggAACCCCAAALPKmBC97XNvP5wb17fLS3a0P30UNJWuhO6P6su70cAAQQQQAABBBBAAIGnESBwfxo13oMAAggggAACCCDQFQImdE9tbuqP9+b1P0sLNnQ/lTCh+1lNxxNdMUYGgQACCCCAAAIIIIAAAoMjQOA+OGvNTBFAAAEEEEAAgb4UMKH7esGE7ndt6O52uXQqMWTby8wQuvflmjMpBBBAAAEEEEAAAQS6VYDAvVtXhnEhgAACCCCAAAIIPLGACd03igVdvXdXf158YEP3WRO6nz5rP3MggAACCCCAAAIIIIAAAschQOB+HMrcAwEEEEAAAQQQQODIBUzoni4W9c2Du/rTg/tymdA9PqRfnTlrK945EEAAAQQQQAABBBBAAIGjFiBwP2phro8AAggggAACCCBwbALNZlOZUlHf3L+n/7tw397XtJX51emzdkNVDgQQQAABBBBAAAEEEEDgKAUI3I9Sl2sjgAACCCCAAAIIHLuACd2z5ZL+74P7+ub+XTUlu4GqaS9D6H7sy8ENEUAAAQQQQAABBBAYKAEC94FabiaLAAIIIIAAAggMhoAJ3XPlsv60cF9XTejebGo6FreV7meSw4OBwCwRQAABBBBAAAEEEEDg2AUOHLh/+umnunr1qoLBoD744AOdPXt2z0E/7jzzmjneeeed7fe2zzc/eO+993Tp0qV9Ma5fv66vvvpK58+f12uvvbbv+ZyAAAIIIIAAAgggMDgCJmTPVyr688ID/eHeHTUaTU3FW6H7WUL3wXkQmCkCCCCAAAIIIIAAAscocKDA/dq1a82FhQW99dZb+uKLL7S4uLgjNG+P+5tvvtGjzjPv+/LLL3eE9eb8a9eu2Wvdvn1bn332mX09kUg8loLA/RifFG6FAAIIIIAAAgj0oIBpJ1OolPXfCw/0X3dbofukCd1PndG54ZEenBFDRgABBBBAAAEEEEAAgW4WOFDg3jRlQlvH4wL3zgl3nveoMN1Ut7/yyiu2qr1UKsl8b0L9R1XPt69P4N7NjxZjQwABBBBAAAEEukOgFbpX9JfFB/rP+duqN5qaiMX096fO6PmR0e4YJKNAAAEEEEAAAQQQQACBvhA4cOBuAvFPPvlEFy9etKH4o469zjPh+5UrV7bfYlrHmOuY673++uvbgXvn949TJnDvi2eQSSCAAAIIIIAAAkcuYEL3UrVqQ/ffz99WtV7XZCxO6H7k8twAAQQQQAABBBBAAIHBEjhw4N7meZoKd1O5Pjk5aYN600bm888/t61jTAsZAvfBevCYLQIIIIAAAgggcBICpVpV3y4t6ne351Sp17cr3c+PjJ3EcLgnAggggAACCCCAAAII9JnAUwfu6XRa5s3vvvvuY3utd55nAvZ265hH/ZyWMn32hDEdBBBAAAEEEECgywTKtZq+W17U17fmVK7XNBGN6ZenzujCKKF7ly0Vw0EAAQQQQAABBBBAoOcEDhS4X7lypTk1NWVbv5gKdbP56fvvv2/7rn/00Ue6fPny9oaqe51nzm9vtNqucP/www/19ddfb//c9Hk31fNmA9VAILAN2m4fs5dwMpnct997z60MA0YAAQQQQAABBBA4MoF6s6mlakVz5YJqzaaijkenfQGNeX1Hdk8ujAACCCCAAAIIIIAAAv0vcO3aNTvJV199VfV63RarR6NR+7H7cJlNU01bmKtXryoYDNp2MGZjU1Ot3hm4mzfudV67r/vc3NyO9z/q57sHkEqltLKysv3j5eVl3bhxQ9PT03rzzTfl8Xj6f8WYIQIIIIAAAggggMChCJg+7n9dWdK/zd2UaTUzFo3anu4vjI4fyvW5CAIIIIAAAggggAACCAyewIEq3Gr1Z/YAACAASURBVE3gfpJElUpF2WxW7WHMz8/bSvvZ2Vm98cYbBO4nuTjcGwEEEEAAAQQQ6EEBE7r/zYTut26qWK1qLBLVL0+d1otjEz04G4aMAAIIIIAAAggggAACJy3QU4H7bqx2m5nz58/rtddeO2lL7o8AAggggAACCCDQgwKt0H1Z/3b7poqVikYjEdvT/SVC9x5cTYaMAAIIIIAAAggggMDJChC4n6w/d0cAAQQQQAABBBDoAoFqo67ry8v699s3tVmpaCQc0S9nT+vixGQXjI4hIIAAAggggAACCCCAQK8IELj3ykoxTgQQQAABBBBAAIEjFag1WpXu/35rTpuVskbCYf1i9rReHp+Uy+U60ntzcQQQQAABBBBAAAEEEOgPAQL3/lhHZoEAAggggAACCCBwCAImdL++smIr3fPlsoZN6D5zWi9PTMpN6H4IwlwCAQQQQAABBBBAAIH+FiBw7+/1ZXYIIIAAAggggAACBxSwofvqir6+NadcuaRkKKxXZk7pR5OTclzuA16N0xFAAAEEEEAAAQQQQGCQBAjcB2m1mSsCCCCAAAIIIIDAEwnUGg3dWG1VuudKJQ2FQro0fUo/npySx03o/kSInIQAAggggAACCCCAwAAKELgP4KIzZQQQQAABBBBAAIH9BUzo/v1W6J4tlZQIhnRpZlY/mZwmdN+fjzMQQAABBBBAAAEEEBhIAQL3gVx2Jo0AAggggAACCCDwJALt0P3r23NKl4oaCgb186lZ/WRqWl7HeZJLcA4CCCCAAAIIIIAAAggMkACB+wAtNlNFAAEEEEAAAQQQOLhAtV7X92ur+t2dOWWKRSWCQf1sK3T3EbofHJR3IIAAAggggAACCCDQxwIE7n28uEwNAQQQQAABBBBA4HAETKX73NqqTKX7erGgeMCE7tP66dSM/B7P4dyEqyCAAAIIIIAAAggggEDPCxC49/wSMgEEEEAAAQQQQACB4xAwofut1Jp+d/uW1gp5xQMB28/9Z9OzChC6H8cScA8EEEAAAQQQQAABBLpegMC965eIASKAAAIIIIAAAgh0i4AJ3W+vr+l3d25pNZ9XzB/Qjyen9PPpWQW93m4ZJuNAAAEEEEAAAQQQQACBExIgcD8heG6LAAIIIIAAAggg0JsCJnS/s57Sf9y5peV8TlG/fzt0D3l9vTkpRo0AAggggAACCCCAAAKHIkDgfiiMXAQBBBBAAAEEEEBgkATqJnTfWNfv79zSYi6riM+vH01M6pWZUwr5CN0H6VlgrggggAACCCCAAAIIdAoQuPM8IIAAAggggAACCCDwFAImdL+bXtd/3LmthWzGhu4vm9B9elZhv/8prshbEEAAAQQQQAABBBBAoNcFCNx7fQUZPwIIIIAAAggggMCJCZjQ/V56Q7+fv637mbTCPp8ujk/olZnTttUMBwIIIIAAAggggAACCAyWAIH7YK03s0UAAQQQQAABBBA4ZAETupuw3bSXMeF7yOfXS+MT+sXMKcUCgUO+G5dDAAEEEEAAAQQQQACBbhYgcO/m1WFsCCCAAAIIIIAAAj0hYEL3B5m0/nP+juY3Ugr6fHppbEJ/N3ua0L0nVpBBIoAAAggggAACCCBwOAIE7ofjyFUQQAABBBBAAAEEBlzAhO6ml/t/3b2j26k1Bb0+vTA2rl+eOq14IDjgOkwfAQQQQAABBBBAAIHBECBwH4x1ZpYIIIAAAggggAACxyBQbza0mM3a0P3W2qoCXq9eGDWh+xklgoTux7AE3AIBBBBAAAEEEEAAgRMVIHA/UX5ujgACCCCAAAIIINBvAvVmU8tble4311bl93h1YXRMf3/6jIaCoX6bLvNBAAEEEEAAAQQQQACBDgECdx4HBBBAAAEEEEAAAQQOWaBhQvdcq9L9xuqK/B7PVuh+VklC90PW5nIIIIAAAggggAACCHSPAIF796wFI0EAAQQQQAABBBDoIwETuq/kc/rD3Xn9bWXJhu7Pj4zqV6fPajgU7qOZMhUEEEAAAQQQQAABBBBoCxC48ywggAACCCCAAAIIIHBEAiZ0X93M64937+i75SX5HBO6j+jS9CmFfD4bwge93iO6O5dFAAEEEEAAAQQQQACB4xYgcD9uce6HAAIIIIAAAgggMFACJnRfM6H7vXl9u7Qoj9ttg3aXy6XAVn/3n0/NKOz3D5QLk0UAAQQQQAABBBBAoB8FCNz7cVWZEwIIIIAAAggggEBXCZjQPVXYtKH7/ywubI/NhO5xn1+Xpmb089lTchynq8bNYBBAAAEEEEAAAQQQQOBgAgTuB/PibAQQQAABBBBAAAEEnkqgXKvpTwv39NXczR3vd1wunYvEdPnUGY2MjMjtdj/V9XkTAggggAACCCCAAAIInLwAgfvJrwEjQAABBBBAAAEEEBgAgVqjof9euK//7/vrO2bbbDQUrDd0MTmiSxdeUDIWGwANpogAAggggAACCCCAQH8KELj357oyKwQQQAABBBBAAIEuFLi5tmoD90ypuD26WqWiQiYrn0u6cOqMfvn8eZ0aGpLHTXuZLlxChoQAAggggAACCCCAwGMFCNx5QBBAAAEEEEAAAQQQOCaBUq2qG8vL+tO9u8pVSnIaUq1QUCqTVtklReNxDQ8N6fTQsH40MaXpePyYRsZtEEAAAQQQQAABBBBA4DAECNwPQ5FrIIAAAggggAACCCDwBAJNSbV6Tal0RiurK6pVa3K7XCrUa7q/mdNSuayyJI/jVjwQ1PMjo3ppfEKj4cgTXJ1TEEAAAQQQQAABBBBA4KQFCNxPegW4PwIIIIAAAggggMDACTQaDRWLRRUKBZmvHceR2+dVplrVX5YWdGc9pXK9Lq/brWQorBfHxnVhdEyJYGjgrJgwAggggAACCCCAAAK9JEDg3kurxVgRQAABBBBAAAEE+kag2Wyq/eFyuWQ+Gs2mCtWK7qfT+vPiA91Lb9j5eh3HVrn/eHJa54aHFfb5+8aBiSCAAAIIIIAAAggg0E8CBO79tJrMBQEEEEAAAQQQQKDnBUzbmXqjoVyppNvrKX27vKjFbMa2ngl4vZqMxvSTqWmdGRq2QTwHAggggAACCCCAAAIIdI8AgXv3rAUjQQABBBBAAAEEEEBgW8BUv9caDaWLRX2/tqK/rSxpbXNTjtutsM+nU4mkfjw5pZl4wlbHcyCAAAIIIIAAAggggMDJCxwocL9161bz448/tv0mk8mkPvzwQyUSiT1n8emnn+rq1av2tbfffltvvfWWOn/WftN7772nS5cu7Xit/bP9eK5fv66vvvpK58+f12uvvbbf6byOAAIIIIAAAggggEDPCZjgvdqoK7W5qb8uL+n7tVVlS0U5bkfxQEDnhkd0cXxS49Foz82NASOAAAIIIIAAAggg0G8CBwrcr1y50pyamrIB+RdffKHFxUW98847PzC5ffu2PvvsM33wwQfa2NjY/roznP/mm2/05Zdf6v3339d3332na9eu2Wt1vvdRYX77hgTu/fY4Mh8EEEAAAQQQQACBRwmY/u7Vel2rmzn9ZXFBc6k1FatVeezGqiFdGB3XC6Pj9msOBBBAAAEEEEAAAQQQOBmBAwXuTVNes3U8LnBPp9MylfC//vWv7dnmXBOmBwIB+32pVNInn3yi119/fbu6/ZVXXrFfm9dMJbypiD979uxjVQjcT+ah4a4IIIAAAggggAACJydggvdStarFXNZurHpnPWV7vpt+7iPhiF4en9RzIyOK+lv/25sDAQQQQAABBBBAAAEEjk/gqQL33YH5XsM1leomdDeHqXTvDM87q9vN653h+5Ncu30/Avfje1C4EwIIIIAAAggggEB3CZiQPV+p6F56XX9ZfKD76bTt5e73eDQWieqnUzM6mxy233MggAACCCCAAAIIIIDA8Qg8VeD+uOp2M+zOtjBff/21bRljWse0K9xNBXtnRTuB+/EsNndBAAEEEEAAAQQQ6C8B8+en9UZdmVJJt9bW9N3KkpZzWTkut0I+n2YSCf1kclqz8YTcbnd/TZ7ZIIAAAggggAACCCDQhQIHDtyfpMe6CeTNYdrC7K5Y3+v9uwN4Wsp04ZPCkBBAAAEEEEAAAQS6VqC1sWpDG4WCbqwu6/rqsv3acbsVDQR0NjliW81MxmJdOwcGhgACCCCAAAIIIIBAPwgcKHAvFotNU41+8eJFG6a3D9Oz/aOPPtLly5ftz03g3q5qN4F7u5+7aSuzV3V8589MIL+75/ujoGkp0w+PIHNAAAEEEEAAAQQQOCyB9saqqc1Nfbu8qJtrq8pXynZj1UQwpAsjo3phbEIj4fBh3ZLrIIAAAggggAACCCCAQIfAgQL3K1euNK9cubL99mAwaPuzDw0N7Qjc21Xtc3Nz9ty33357u9p9r+r1zvPb19y9YWo7XN9r9ZLJ5L4brLLqCCCAAAIIIIAAAggMioBpNVNrNpWr17RQLStVq6rebMpxuRRyO5rw+jTq8SrgdgaFhHkigAACCCCAAAIIIHAsAteuXbP3efXVV1Wv15VIJBSNRu3H7sPVNH+reoJHKpXSysrK9giWl5d148YNTU9P680335SHDaFOcHW4NQIIIIAAAggggEC3CZiNVTerFT1Ip/WXpQXdS2/I/E96n8ej8UjU9nc/kxxW0OvttqEzHgQQQAABBBBAAAEEelLgQBXuJx24VyoVZbNZ+38SzDE/P69vvvlGs7OzeuONNwjce/IRZNAIIIAAAggggAACRynQ2li1oVy5pDvrKX27tKiFbEZuU+3u9WkqHrfB+6mhIXmoeD/KpeDaCCCAAAIIIIAAAgMg0FOB++71oIf7ADyhTBEBBBBAAAEEEEDgUARM0Uqt0VC6VNT3a6v62/KS1jbztr97xO/X6aFh/WhiStPx+KHcj4sggAACCCCAAAIIIDCIAgTug7jqzBkBBBBAAAEEEEBgYAVM8F5t1JXaLOivy4s2fM+WSvI4bsUDQT0/MqqXxic0Go4MrBETRwABBBBAAAEEEEDgaQUI3J9WjvchgAACCCCAAAIIINDDAg0TvNfrWs3n9JfFBc2l1lSsVeV1u5UMhfXi2LgujI4pEQz18CwZOgIIIIAAAggggAACxytA4H683twNAQQQQAABBBBAAIGuEjDBe7Fa1WI2oz8vPtD8xrrt+e51HFvl/uPJaZ0bHlbY5++qcTMYBBBAAAEEEEAAAQS6UYDAvRtXhTEhgAACCCCAAAIIIHDMAiZkz1fKuruxob8sPtD9TNpurBrwejUZjeknU9M6MzRsg3gOBBBAAAEEEEAAAQQQ2FuAwJ0nAwEEEEAAAQQQQAABBKxAU1K9UVemWNKt1Kq+W1nSci4nx+1W2OfTqURSP56c0kw8IZfLhRoCCCCAAAIIIIAAAgjsEiBw55FAAAEEEEAAAQQQQACBHQKtjVUb2igUdGN1WddXl+3XjttRPBDQueERXRyf1Hg0ihwCCCCAAAIIIIAAAgh0CBC48zgggAACCCCAAAIIIIDAngLtjVVThU19u7yom2urypfL8tiNVUO6MDquF0bH7dccCCCAAAIIIIAAAgggIBG48xQggAACCCCAAAIIIIDAYwVM8F6p17SSz+u/F+7rdiplvzf93EfCEb08PqnnRkYU9QeQRAABBBBAAAEEEEBgoAUI3Ad6+Zk8AggggAACCCCAAAJPLlBvNlWsVPQgk9afFx/obnpDpv2M3+PRWCSqn07N6Gxy2H7PgQACCCCAAAIIIIDAIAoQuA/iqjNnBBBAAAEEEEAAAQSeQaDWaChXLunO+rq+XVrQQjYjx+VWyOfTTCKhn0xOazaekNvtfoa78FYEEEAAAQQQQAABBHpPgMC999aMESOAAAIIIIAAAgggcOICprLdBO/pUtH2dv/b8pLWNvNy3G5FAwGdTY7YVjOTsdiJj5UBIIAAAggggAACCCBwXAIE7sclzX0QQAABBBBAAAEEEOhDARO8Vxt1rRcK+uvykr5fW1GmVLIbqyaCIV0YGdULYxMaCYf7cPZMCQEEEEAAAQQQQACBnQIE7jwRCCCAAAIIIIAAAggg8MwCZmPVar2u1c28/rL4QHOpNRWrVXndjobDYV0cn9D5kVHFAsFnvhcXQAABBBBAAAEEEECgWwUI3Lt1ZRgXAggggAACCCCAAAI9KGCC91K1qsVc1m6semc9pXqjIZ/jaNRurDpt280Evd4enB1DRgABBBBAAAEEEEDg8QIE7jwhCCCAAAIIIIAAAgggcOgCJmTfrFR0N71uK97vp9NyuVwKeX2aisftxqqnhobkcTuHfm8uiAACCCCAAAIIIIDASQkQuJ+UPPdFAAEEEEAAAQQQQKDPBZqS6o267el+a21Nf11Z0lIua/u7R/x+nR4a1o8mpjQdj/e5BNNDAAEEEEAAAQQQGBQBAvdBWWnmiQACCCCAAAIIIIDACQmYjVVrjYbdWPXG6rKury5ro1CUx3ErHgjq+ZFRvTQ+odFw5IRGyG0RQAABBBBAAAEEEDgcAQL3w3HkKggggAACCCCAAAIIILCPQHtj1dTmpr5dXtTNtVXlK2V53W4lQ2G9ODauC6NjSgRDtu+7Od/r0HKGBwsBBBBAAAEEEECgdwQI3HtnrRgpAggggAACCCCAAAJ9IWCC9EqtpuV8Tn9euK/b6ylV6nUbrkf9fgW9PhvENxtNjYTD+tnUjM6NjPbF3JkEAggggAACCCCAQH8LELj39/oyOwQQQAABBBBAAAEEulag3myoUKnqQSatPy8+0L30hq1qd0n2szkct1un4wldPnNOk4mhrp0LA0MAAQQQQAABBBBAwAgQuPMcIIAAAggggAACCCCAwIkJtDZWbShXLun6yrL+tHBf2VJpx3j8kp6PJ/R3557XGKH7ia0VN0YAAQQQQAABBBDYX4DAfX8jzkAAAQQQQAABBBBAAIEjFjAbq5oWM/9x55bt7d551MoVVTc3NRSJ6PzsrGaTw5qJJ2yvdw4EEEAAAQQQQAABBLpJgMC9m1aDsSCAAAIIIIAAAgggMMAC+XJZV+/P6w9353colAsF5TfS8gUCig0lFNjq8z4ejdrgfSYxpOFQWG6XaUbDgQACCCCAAAIIIIDAyQkQuJ+cPXdGAAEEEEAAAQQQQACBDgFT5b6YzeqP87c1n15Xo9FUxHGUkFu1SkU5V1ObLqkiySWXHLdLHrejgNejkXBEM/EhzSYS9muzASsHAggggAACCCCAAALHLUDgftzi3A8BBBBAAAEEEEAAAQQeKWD6ueeLRa2sriqdychxueTzeuX3+RSKhCWfT4ubebvR6mI2Y/u9m7p2t9stj9stn+PRUDBkg3dT+W6q4AMeL+IIIIAAAggggAACCByLAIH7sTBzEwQQQAABBBBAAAEEEHhSAVPpXqlUlM/n7Wdz+P1+hUIh+fx+u8lqzQTzlbIN3R+k07qfSWujWLDnmtYypvLd47gV9wc0mxiy4ftkNKaw32zByoEAAggggAACCCCAwNEIELgfjStXRQABBBBAAAEEEEAAgWcQMKF7+8NcxuVybX+0L2terzcbqtUbKlQrdtPVdvieKmzaYL4Vvpvqd0cRv1/Ttud7QlOxuOKB4DOMkLcigAACCCCAAAIIIPBDAQJ3ngoEEEAAAQQQQAABBBDoeYGmtF35XqpVldrc1P30hu5lNrSaz6tar9vAvhW+uxX2+TQRjdm+7yaAN21ozOscCCCAAAIIIIAAAgg8iwCB+7Po8V4EEEAAAQQQQAABBBDoOgETvje22s5U6nWliwXdS2/YtjPLuayK1aoN101/eFP5HvR6NRoxm662+r6bTVdNKM+BAAIIIIAAAggggMBBBQjcDyrG+QgggAACCCCAAAIIINBTAo1mU7VG3baeyZZLrfA9vaHFXFb5cnnHpqt+j0fDofB25ftoxGy66ump+TJYBBBAAAEEEEAAgZMTIHA/OXvujAACCCCAAAIIIIAAAscsYPq+mw1Xq426NstlLWQzNoB/kMkoUyra0Tgut91w1et2FA8GNZtI2AB+PBpV2Memq8e8ZNwOAQQQQAABBBDoKQEC955aLgaLAAIIIIAAAggggAAChyXQDt9NAF+oVLSUy+p+ptV6Zr1QsJu2dm66Gg1sbboaN5uuJhQLBA5rKFwHAQQQQAABBBBAoE8ECNz7ZCGZBgIIIIAAAggggAACCDy9gAnX61utZ0yP97V83gbv9zJprW3mVfvBpqt+TcZ2brr69HfnnQgggAACCCCAAAL9IkDg3i8ryTwQQAABBBBAAAEEEEDgUAQ6N10t12paL2za8N18rORyKtXam662Ws+EvD6N2U1Xh+ymq8OhkBw2XT2UteAiCCCAAAIIIIBArwkcKHC/detW8+OPP1axWFQymdSHH36oRCKx55w//fRTXb16VcFgUB988IHOnj2r9s863/Dee+/p3Llz+uijj7S+vr7vdTvfe/36dX311Vc6f/68XnvttV6zZ7wIIIAAAggggAACCCDQAwKm8r1er6vaaNg+761NV9O2Bc1mpbXpqgnYPW63/B6vhsNhzSaGNBNPyGy66nOcHpglQ0QAAQQQQAABBBA4DIEDBe5XrlxpTk1N6dKlS/riiy+0uLiod9555wfj+Oabb7SwsKC33nrrkeeZc7788ku9//77+u1vf6vJyUl7vvn5tWvX9rzu7hsRuB/GI8A1EEAAAQQQQAABBBBA4EkFGlubrtYadeXL5VblezqtxWzHpqtb4bvXcZQIBnUqkbTh+3g0pqDX+6S34jwEEEAAAQQQQACBHhQ4UODeNI0Nt47HBe6dDnudVyqV9Mknn+j111/XxYsXt782QX46nZYZ1LvvvvvI6vn29Qnce/CJY8gIIIAAAggggAACCPSJQOemq6bSvbXpqgngN+ymq+Zobbrq2NYzMX/Atpwx4bvp/x71s+lqnzwKTAMBBBBAAAEEENgWeKrAvTMwNyH5Xkf7HBOom8r1zqOzuj0QCNhWM50V7p9//vlj29UQuPMEI4AAAggggAACCCCAQDcJ7Nh0tVLVSj63Hb6vFTZVbzTksuF7q/VMxO/XVCxhw/fpeMJWwnMggAACCCCAAAII9L7AUwXuT1rdbnj2OtcE7K+88optTWMOU9Xe7uFuvn/uuedsqxkTxj/uoMK99x9AZoAAAggggAACCCCAQL8JdG66WmpvupresL3fV/N5leu1HeG72XR1PBptbboaTygZDtvKeA4EEEAAAQQQQACB3hM4cOB++/ZtffbZZ3Yj1EdtmNrJsLtFzH7v76x234+TwH0/IV5HAAEEEEAAAQQQQACBkxaoNxuq1Ruq1utKm01XNzZ0P7Oh5VxWhWrVhu/OVuuZgNerkY5NV0fCEZle8BwIIIAAAggggAACvSFwoMC9WCw2Te/13W1i2hXqly9f3t4otb256u72MY+rjjdhvHndbMS6u7q9Ha7vxZpMJnX27NneEGeUCCCAAAIIIIAAAgggMLACtvq92VRdTZUbDaXrNfuRqdVUbjasi7vd+93lUtDtaMjxKOF4FHE88m5VvtebTXu+Cep9Lreohx/YR4qJI4AAAggggECXCVy7ds2O6NVXX1W9XrdF69Fo1H7sPlxXrlxpXrlyZfvnwWDQVroPDQ3ZljDtwN2cYCrVr169qvY5JhA3fd3Nz01P990BuQnav/vuu8e2kkmlUlpZWdm+//Lysm7cuKHp6Wm9+eab8ng8XcbLcBBAAAEEEEAAAQQQQACBvQU6N13NV8pazGZ0P522vd/TxZ2brnq3Nl2djMVlQvuFbFqblYocl1tT8bh+MXNK5jUOBBBAAAEEEEAAgZMVOFCFe9P8L8ITPCqVirLZrNrDmJ+fl6mgn52d1RtvvEHgfoJrw60RQAABBBBAAAEEEEDg6QVam66atjMNFasVLee2Nl3NbCi1WVCj2bB93R23qX+Xao3G9v8v8jmOfjQ+of/37PPy+XxPPwjeiQACCCCAAAIIIPDMAj0VuO+eLT3cn3n9uQACCCCAAAIIIIAAAgh0mUBTTdUbTdUadZWqNaU287qXMX3fM1rN52wv+N1HoNnU6UhUF8+c1fRQUmYjVg4EEEAAAQQQQACB4xcgcD9+c+6IAAIIIIAAAggggAACCDyRgO353mjYivZKvabrq8v63e1bKtdqO95f3txUOZdXIpnU8FBC47G4pqIx22YmGQqz8eoTaXMSAggggAACCCDw7AIE7s9uyBUQQAABBBBAAAEEEEAAgWMRML3b//3WTc1vbDy8X6OhYjanzXxe4VhMwWhEHseRx+3YoD0eCGoq1grfJ2Ix+z0HAggggAACCCCAwNEIELgfjStXRQABBBBAAAEEEEAAAQQOXaDeaOjexrr+OH9ba/m8HEnDHq9GTAsZx1HJcSvbaGi1uKl8uWzvb3q/e9xu2/896PVpJBzRpAngozGNRqIKer2HPk4uiAACCCCAAAIIDKoAgfugrjzzRgABBBBAAAEEEEAAgZ4UMKF7Jp/XyuqKisWiDdMDPp+CwZDC0aj8gYAK1YpWcnkt5jJayGZsH/hKvS6XCeDd7u0APuLzayoW12Q8bgP4oWBoe2PWnsRh0AgggAACCCCAwAkLELif8AJwewQQQAABBBBAAAEEEEDgoALNZlPlclmFQkHValWO4ygQCNgPj8cj83rdfDQaqjbqypVKNnhfzGZtCJ8uFu05ro7qd7/jUSIU1FQ0btvPjEdjivr9Bx0a5yOAAAIIIIAAAgMtQOA+0MvP5BFAAAEEEEAAAQQQQKBXBUxg3v4wwXn7Y6/5NLbCd7P5aqlW1Xph04bvJoRfyeVsRbw5Wu1nTP93t0I+n0YjEU1G47YKfjgclt/j6VUuxo0AAggggAACCByLAIH7sTBzEwQQQAABBBBAAAEEEECgOwSakhqNhq1+NwH8ZqWi5VwrfF/KZZUqbKpq2s+4XHLMh9str9tRNBBotZ+JxTQRjWsoNP26mAAAIABJREFUGLTncCCAAAIIIIAAAgg8FCBw52lAAAEEEEAAAQQQQAABBAZYoN1+ptao26A9UyppMdvq/b6UzSpTKlodU/1uwndT/W4q3YdDYdt6Zioe11gkqpDZuJUDAQQQQAABBBAYcAEC9wF/AJg+AggggAACCCCAAAIIINAp0Nl+plitKlXI2wDetKBZyedkftbefLUdwId9PtvzfSoasyF8MhSW13GARQABBBBAAAEEBk6AwH3glpwJI4AAAggggAACCCCAAAJPJtBuP2Naz5gWNPlK2Va92w1YcxltFAq2LU27/Yzp/26C9nggqKlYK3yfiMXs9xwIIIAAAggggMAgCBC4D8IqM0cEEEAAAQQQQAABBBBA4BAEWu1nWr3fK7W60sViq/o91+r/ni2V7F1am6+6bQuaoNenkXDE9n43IfxIOKqg13sIo+ESCCCAAAIIIIBA9wkQuHffmjAiBBBAAAEEEEAAAQQQQKAnBEz7mXb1e6Fa0Wo+p8Vc1rafWcvnVao9bD9jAnjzEfb5W5uvxuOaiMaUDIZsMM+BAAIIIIAAAgj0gwCBez+sInNAAAEEEEAAAQQQQAABBE5YoKmm6g3z0aqAz5dbm6+aAH4hk9FGsSAT0Jv2M+3qd7/jUSIU1FQ0btvPmD7wUb//hGfC7RFAAAEEEEAAgacXIHB/ejveiQACCCCAAAIIIIAAAggg8AgB036mXf1ertVs4N7q/Z7VSi6nXLmz/YxjQ/iQz6fRSEST0bitgh8Oh+X3eDBGAAEEEEAAAQR6RoDAvWeWioEigAACCCCAAAIIIIAAAr0rYHq/t6vfC5WqVvKt1jOm/3sqv6lyvba9+appMeN1O4oGAq32M7GYJqJxDQWD9hwOBBBAAAEEEECgWwUI3Lt1ZRgXAggggAACCCCAAAIIINCnAq3NV1vtZ6r1uq12t9Xv9iOrdKkoc47ZfNWE76b63VS6D4fCtvXMVDyusUhUIa+vT4WYFgIIIIAAAgj0qgCBe6+uHONGAAEEEEAAAQQQQAABBPpEwPR2b1e/m41W1wuF7fB9JZ/TZqUsU9fudru3A/iwz2d7vk9FYzaET4bC8jqOFTGtbMx7TCsbc57ZqJUDAQQQQAABBBA4DgEC9+NQ5h4IIIAAAggggAACCCCAAAJPJNCU1Gg8bD+zWa1oObfVfiabUaqwaaviTWsZx27A6tigPR4IaioWs33gWxu1ptVsSkGvVy+NT+jn07P0g3+iFeAkBBBAAAEEEHgWAQL3Z9HjvQgggAACCCCAAAIIIIAAAkcq0G4/U2vUbdCeKZZa1e+5VvuZTKlo72/az5jWMyaIb1fLm5+b74eDQf1y5pRenpqhB/yRrhYXRwABBBBAAAECd54BBBBAAAEEEEAAAQQQQACBnhEw7WdMyxgTqpeqVa0VNrfaz2S0ms+pUK3+YC6uRlMxt1vPj4zq+ekZjUbp/94zC85AEUAAAQQQ6DEBAvceWzCGiwACCCCAAAIIIIAAAggg0BJot59pB/DrhU1dvX9XN1ZXdhDVazWVcjm5G03Fh5OKhSMajUQ0HolpPBrVaDhiW9FwIIAAAggggAACzypA4P6sgrwfAQQQQAABBBBAAAEEEECgKwRM9ft3y4v6PzdvqNhR6d6sVlXJ5lSu1xWMReULBm3/d2drE9aQ16exSERjkajdiNWE8eZnHAgggAACCCCAwEEFCNwPKsb5CCCAAAIIIIAAAggggAACXSuwWSnrb0tL+nbhvgqVikJuR6Nen5I+v+TzquL1KF2raSWXVbpUtK1p2huw7g7gTfX7RDSukXDEbr7KgQACCCCAAAII7CdA4L6fEK8jgAACCCCAAAIIIIAAAgj0jIDZZLVSq2k9k9baWkqNek0+x6NgIKBQOGw/HK9XlXpNmWJRS7mclnNZLeVaG7CaKvnOAN5sxBrcqoA31e8T0RgBfM88DQwUAQQQQACB4xcgcD9+c+6IAAIIIIAAAggggAACCCBwxAL1el2lUknFYtHeyev1yu/32w8TqJujcwNWE8BvmAA+m9FK3oTwOVsBbwL83QG86fdu289EtirgIxEFPJ4jnhGXRwABBBBAAIFeECBw74VVYowIIIAAAggggAACCCCAAAIHFjBhufloHyY4b4fte11srwB+0QTwpgo+byrgS3sH8KYCPmoC+JgmYjG7CaufAP7A68UbEEAAAQQQ6AcBAvd+WEXmgAACCCCAAAIIIIAAAgggcOgCOwL4WqsCfjGXse1nTBuabKlk7/nICvhoTJO2B3yYAP7QV4cLIoAAAggg0J0CBO7duS6MCgEEEEAAAQQQQAABBBBAoMsEWgF83W60Wq7VtVEsyFTAm/B9OZ/bN4A3/d9tAB+JyOc4XTY7hoMAAggggAAChyFA4H4YilwDAQQQQAABBBBAAAEEEEBg4ATqzYYN32uNhiomgC8UtJBrBfCmD/yjK+D9W/3fY5qMtTZh9RLAD9zzw4QRQAABBPpTgMC9P9eVWSGAAAIIIIAAAggggAACCByjgOkU39gK300AX7YtaDa1mM3aFjSmD3y+UrYjMi1oPG739kfI1wrgx6NRTcUSGg6F5CGAP8bV41YIIIAAAggcngCB++FZciUEEEAAAQQQQAABBBBAAAEErEA7gDdV8NsBvKmAz2a0mMtqNZ9TvvwwgHe2QnjH7Sjs89nw3bSgsQF8OGzDeQ4EEEAAAQQQ6H4BAvfuXyNGiAACCCCAAAIIIIAAAggg0OMC2wG8qYJvtirg1zcLdhNWUwW/spnT5o4AvrMCvhXAT8XimozFNRwKyyGA7/EnguEjgAACCPSrAIF7v64s80IAAQQQQAABBBBAAAEEEOhagR0BvGlBUzcB/GarAj6b0epmXpuVih2/aUHjuHYG8BNb7Wem4nENBUME8F270gwMAQQQeDoB89dRqc28/e9CsymNRiL2F6/8wvXpPI/zXQTux6nNvRBAAAEEEEAAAQQQQAABBBDYQ6CzB7zZiLVUq9pNWE31uwlbzCashereAXyrBU1M0/G4DWOGQmG5XS6cEUAAAQR6VMCE7TdWV/S7O3MqVqq2UVnA49WPJ6b0y9NnCN27fF2fKnC/ffu2vvjiC73zzjsKBAJ7TvHTTz/V1atX7Wtvv/223nrrLZVKJX3yySeam5uzP3/vvfd06dIlpdNpffTRR1pfX1cymdSHH36oRCKxL93169f11Vdf6fz583rttdf2PZ8TEEAAAQQQQAABBBBAAAEEEOgFgd0BvG1BY3rA59JayGS0ms/vCOA9LrcNYDyO2/aAn4zGZarfp6JxJUIhAvheWHTGiAACAyPQaDZVqddVqddsizHzUdn6bL7OlIqa31jXci6npt0VRDK/Ro04Hp2KJzSeTMrv8chnPhxHPmfrs/2+9TWV8Cf3OB04cDdh+8cff6ypqSm9//77ewbu5pzPPvtMH3zwgTY2Nra/vnXrlr788kv7vu+++27769/+9reanJy0ofw333yja9eu2TB/v4PAfT8hXkcAAQQQQAABBBBAAAEEEOgHgR9WwJsAftO2n2lXwBerpgqy1YLGbLJqA3i3WxGfX5NmA1ZbAZ+w4c3/LC1qIZO2507HE3pxbEIj4XA/UDEHBBBA4FgETGi+HZR3BOc2QO8M0ne9ZkL2ar0u837TKsb8O7m542upsbXhtjmn86iVK6oWCgoEgwpGwvbf4fbDBvLm6/Znl/1vwHYY72mF8v6tz62gvjOkd+S1wf3O8N5cg7+XOvjjdKDAfWNjo/n555/r5Zdf1tdff/3IwN1UrJtQ/te//rUdUbsafnFxcUf4boL1f/7nf7ZV76+//vp2tbsZ1LvvvrtvlTuB+8EXnHcggAACCCCAAAIIIIAAAgj0vsCjAngTvpuP1XxOuwP4dghvZm8qKU3LAnN43I4ujIzqf517XqFH/BV774sxAwQQQGCngPn3qGnh1a4wL9eqtup8u+J8j6B8+9x6TbV6oxWU28C8HZzv/tyqT2+dt/Pz49ajHaLvDtyrpZIKmawcn1ehWExux3nssm6H8e1QvuOzeeMPXt8K7W1s75LMX09th/O7Q3sTzns8W0F9u9LekXdX1b35y6vWrwQO/zCmhUrF/kWA3/EoFgjY8Zz0caDAvWmeDslWobcr1R/VUqZdCW/ON5XuZ8+etXM17/3Nb36zo3WMaT/TWeFuQv0naStD4H7Sjw/3RwABBBBAAAEEEEAAAQQQ6AaBvXrAp0wLGrMJayatlXze9oV/1OGu1zXk8Wp6bEzJSFTRQEAxf8CGFyGfz27ayoEAAggcloAJks0vBk2fcrNBdNTv19nhEbsPxUEOE1VWbWhebVWbPyowN+1bzDnVh9Xn5txao/7YsNyMpV2JbqP0zor0fQZqqsNt25etynLztd/j3freYwNiU3He+nnrNf9WiG324ZhbW9Xv52+rVKvZO3ldLk14fXouFFV8KKFILK6m223b0rTb01RqrTY15peq2z9rmLm3f/7wc9XOfWcF/V5TeuLQvqPC3uTr7Yp7898P33ZlvWPn7TXV9Wbu9uutqnp7jiOvu/VaZwW++YXx7r1JzHPz3dKi/nvxvl17M07z11x/f+qMpuL7tyo/yHN20HOPJHDvbCljKuFN+5i92siYwZrWMZ093M3PnnvuuUdWz3dOkMD9oMvN+QgggAACCCCAAAIIIIAAAoMg0BnAm0p2E0alCpuaW1vT92sr29XvbYtKsaRSLqdgOKxwLGpbEZhww+1yy+u02tKY8N18RG0QH7RfR/x+G5hwDJ6AqQw2f0VhQrug16eAh+eg8ykwLZ/+urxkNzw2/zydHhrWhdExBb3ewXtY9pjx/fSG/v32XKtHebNpw9LRcFgvj09qJBrd0c+83efcBM+tUP1h33Pz/JlncXcQvqOi/AfV5w+rzR+3GO32XA8Dc+92gG6ed1PdbQLydi/1VoDe+rCV325nu8VLZwDdCqK32sB0fu4IqU1cXapWNb+6ohsLD1Q2v5RwOxoNBBWPRBSPxxWLx+X1erer53f+QmBnpb0pr99diW/a1hi/cq2uqg3pd4Xy5pcXnT/faoXTPq9sfmGx1Rpnv4d6r/ma9+zdDse+0tEeR/aXvp2hvc/tsc+B+ecrXy5vdbmXDex/PDah/+fsc/L7/fsN68heP5LA3bSQMUfnRqmmZYxpIfPKK69st45pt51pV7+b93RWu+83awL3/YR4HQEEEEAAAQQQQAABBBBAAAETtEiNRsNWuv/h7h1dX13ewdIsV6RCUS4TUAT8kvvhn//b3sA2fG8F8Pazu/W9CUFMgPgwiH9YGW9+ZoLY3VWJrEfvC5hNe/9w747ubmzYEM/8NcTPpmb0o8mp3p/cIcxgo1DQH+/N67vlJdWbDdtMI+T16scTU/rFqdO28rfRrpZuNm0Fdfuj3aKkYQLS7XYlO183zaBaPb+be16n3RPcXmOrP3irSrvzOq1rtMbx8LV225Pt8ZjXG+a8H96z85r73dO8bsbTfo8JzjcrZft9+3CZ4L1Wl+O45fUHHtGq5WCtWcy/f0zw7fe2KsptSG6D8vbXrSrr1s9bgXq7z7n5ue1h3hGEPy4sb4XEO4P0Z32cqrWa0pmMNtIbBk8+r9cGyZFIROFwWG73s/31UWcIv1cov9/rZv1MaL+zsn5nxf3O0H53Bf7Th/bt/67trtGfCYb1j1MzmpqYkM/ne9YleKr3H0rg3q5Qv3z5sg3ZTeDermovlUrb/dxNGxpzmKr2zir4RKJV5m9+1u73vrtVTTtc32uWyWRyu2XNUynwJgQQQAABBBBAAAEEEEAAAQQGQMAEE2vVsuZKBW22SkLlrVYV2Swq2mwqGo0pGImo4XFUNhXMpvqx2VCp0fowX9d2tSDYuVmfiZwethLwyCW/262Ay739OWjaLJgPl1uOSbI4ekLABK6mdUex2dBytaIFE5Zu1ZWaVfQ3pYTbUcTnU9Os61bY25qcOaMVlLaP1tetFh0m0WwHew9fb5/d8V5zzfYj03p8t46tEHbX9VuPatNef/d42qPZOaaH49ke2/Ydtsa73Yu6fW7rhPY/FjYElAkhm6rvmLHUML/YqlXtX5K4OoLS9jAf9SDs3/Rjp+3TXmf/+2zNs7UkP1jNnWv76Mf6UfcxvxQs5nIyG4NGhobkeFt/NWFu57G/4HPZzx655bH9xVvfO2ptFG3+fdM6z7RfaX1vvm63Nmlfq/WTh0/m9tf2i52vPXoWx/eKcamZfTe2Wss4pu2K1/vMYfthzqC9pvZJ7Phn8+HPt/452Xpw2s+8/QXP1j8z9WbT/vfF/HNTa0qt7xtbn7d+rqbqTdnzKlv/Tdr9PIVLZU2WqhpOJu0vJk7iMEXn5nj11VdVr9ftPqXRaNR+7D5cj+rhvjtwNyG72Qh1bm7OXuPtt9+2Qfzu1jHvvfeerXY3R2dI/6i+8KlUSisrK9vjWl5e1o0bNzQ9Pa0333xTHv586SSeIe6JAAIIIIAAAggggAACCCDQQwKmxcx6NqP7S0sqFAryux0FfT5FQiHbpiASjcoEOq0K10brs6lwNUGICd9rNWVLRWVLpdZHeetzqaRitbKzYnW7On5nZbypOjUBWcjr6+gXb9rU+Ld6xwdpvXGEz5QJqEwrCNPXv1itqVStdHxdVdH+vGJbxpi2FuY80w/ahMrmmTBfV+v1HSNsVKuqlcvymvYy4dD2a9th2A9S1p0/eJKwtzPI25X4/kBr3+ttJX77nrd15Ueet+sXUI+7XnmzoEIup1AsKn/oodERLvWel27/1Ur7L1fs563qbPPHLe0qbvPPqa3Ydsm+vvv71msPf946Z6tNiK30br9m/mimVSluryGXTMud+5n0jvF5mtKQy62ZSESTExMaisVt1bnp8f3DKvOHQfojq863/v1z3L5Hcb/dvdaNez8dNnjf+mdprw1mH/5C7mEffdOOyPzF1l1T/b91BNxunQmE9OLQsEZHR+1/0571rwCexvmpKtyf5kaH8Z5KpaJsNru9APPz83YT1tnZWb3xxhsE7oeBzDUQQAABBBBAAAEEEEAAAQT6XsAEGoVi0f5/7HqtZgMJ06bAtCh4VBFcG6WzLcXDVhitYN6EsP9/e2f+XWdV/eHTOSm0tKUorSCWwQFxAhzRLw44gzijQquogC6X8CN/Az8pqEuwUKSIoDgCzjigOGHBAagjVFFbKdAJaNN0+q7n3Ozkzc1NbtLkJvfmPO9aWU1vbm7ufd5z9tn7s/fZ5/HduytCfE2Yf3w3X7uHiLQh4NXa09Ra1oSAR2sHDlKMfvFxiCutag6ZOy8L9l41AlUBfWeI5HtqwjmCeRbOK+J69F7PmxwGtRWptiAZ+D4EsJF47+3tTTt37MhjacGixVmjqWqCIc4OVBNHJXG04ODVa+IuVwjAtf/XPSc/NPDYwCvVxN74We1pfc+L7/uq3UPArfXWrl215/a9B77vK46viZuD/168z4Hqab6r/cLO3j1p047tedxXr3l796XFaUY6/PDDsxA4a/asNJNPGqJ2v8CNAN4nTlfE8AGBu/Zuam2eBtqYhKgdnyPE7/7nRcuTPlG9/n4O1XAHqr37n1vhNUCu+l1fSXr/P4OF4b7bmTb3iaUPbnmsdr9nzEhLZ89Jx88/NB25aHFauvTwtHDBwv7751yXQD0Bevf/Z+vW9PuH/pke5ayENCMtnTMnPa17flq0YGGiI8rChQsV3Mc6dOzhPlZiPl8CEpCABCQgAQlIQAISkIAEJFAjgIjKVnfaFXBR1Y5YOp7KyahSrK+MR4ynsp6q6RDgt/dVxj+eK+V3ZVG4Wh2MMJd7xvf1iw/RsFYdPyvNnzu3vxo+KuMX9B3m2ukHeFLNuWff/ppYHqJ5b2/t+71UpNdE9PgZYjrJjokQ0OnLT7KD3vy1r7mpaw7/52BUqo1npk07dqQ/P7xp0P06bNbsdHz3IWn5kiXp8KVLU9e8rqFTrU97Hb42t4E4O9yEHfa1Gr/6sH+z7ge1/45cPTzkp3UPsAPgb5s3p7v+tSE9sac3v+KCWbPSiq756agFh+VWF4ctWpRmz541jCxd+9CRbKgiaPS3G8jigz9Bn5LeTjXRiKXbd+5M//zfpvTwlsfS3DQjHTZ3Xjq0uzstXLAgt+CYP4W7AFwnOoMA42jHE0+kzY8+knp29eREbNfcuTl5jNg+VWOooyrc62+1gntnDH7fpQQkIAEJSEACEpCABCQgAQlIAAL1Bzf2C/MHDiQOUaQKHgF+++6ByngE+id2786CffWqCvD9h7n2HeiKYLxwHi1qqoe4dqeF8+ZloZ6DEJtdcagjr0VF/XgukhscLFhr0bI37drbOyCa91WkD65G35v27kdAr7VPGDjYslZ1HhwjwTFSBTqftXv2nNTVJ6AjmnfPmZ265szte3zgex7n8Mho+1FtJ1KtUN/esyvdt/E/6R+bH87tZQ6dOSstm9eVlh+yIC1ZvDgtXry46U6J8fBs99/lvnDY5cNbt6R/bdqUenfvTvNnzU6HdnWlBYcckqvb6eVMkqvki3G7i/m+fXuiPTVjld7k3d3dWTDley8JNCPAOKIryq5du3Kfe+YVO7b4mqo5puDe7K75cwlIQAISkIAEJCABCUhAAhKQgARaTiAfnHdgf63yvq9nfLSsQXze2dubW3Qg9u7o2Z2/j17yVH1Xr9xuo0FlPMI8FdoI6LlVTaVlzQLE0LnzstB9//82pfv+tzFXk9M/+tglh6cXPe3paUlfxW2tfc7evlYtff9WK877vt/VW6tE371vT04Y1NrxVFu1VMX0voM/s8je+BDMfHjkrFm50jxE80YCeq5M7xPZ586qtXYZ6Ms98H20W6m2JRnNDgc+f09vb3p0y2Ppsce25GrqXBUPwwULcmWpYmnKO0ieePLJWnvk/fuz+EfLptG0bmr5hGuTP5DnxP79ac+ePflfdtnEgaCjGYtt8jF8G21AIHZr8VYiQThVb0vBfarI+3clIAEJSEACEpCABCQgAQlIQAISGDWBgX7xlcNc+w50pRp9R19VPIe4Pt4TfeR3pSd7exNtB6rXQHX84MNcaaeCML17X+0gUZIAiMlzZs5Kh82blw+X3YPYvGdPPkB2qIB+IPGXapXpA4f78d4bXSGg18TxwZXmuQJ9UFV6rUqd91JrUz5w0GUzQX3UkMf4RKpJOXiX6mSuuXPnZkGZylLF0hrMaN0EK5gguvMln8GDrXooqGzGOBF9etsRUHBvu1viG5KABCQgAQlIQAISkIAEJCABCUhgLARym5W6qvgQ6OltjuhONXyuis+Hug60rEGsH821e+fOtJfWIIctSjM4jbLBhVCIII5Qnlu45Er0+L4mqNcej+9njyig11eeR0X6aN7vZD0nkgvx96a6snSyPvdY/04IyorJYyXn8yXQeQQU3DvvnvmOJSABCUhAAhKQgAQkIAEJSEACEhgDgYbV8fsPpH1Uq+/dUzvINR/e2pM27tiW/rN929BX7+lJ3fsOpCOPPDItOeywxMGsUYXO9wjr82bPyYf25erzShuXqEDvBAF9DFh9qgQkIAEJNCCg4O6wkIAEJCABCUhAAhKQgAQkIAEJSKBYArW2MANfD23bmu588IH0yJOP9zPpnjkzPX1edzr2sEXpiCOekg+9nDVjRn+fYOrdayJ748r3YuH6wSUgAQkUSEDBvcCb7keWgAQkIAEJSEACEpCABCQgAQlIoDEBWtBsePSRtO5f/0zbenamuTNmpqfMmZuO6j4kLV64MC1ZsiQfCmprEEeQBCQgAQk0IqDg7riQgAQkIAEJSEACEpCABCQgAQlIQAIVAnv3709bd2xPmzc/knp7e9OcmTNT97x56dBDD81ie3d3t7wkIAEJSEACDQkouDswJCABCUhAAhKQgAQkIAEJSEACEpBAHYH9+/en3bt3p507d6Z9+/alWbNmpa6urvzF914SkIAEJCCBRgQU3B0XEpCABCQgAQlIQAISkIAEJCABCUigAQH6u/MVF21kbCXjUJGABCQggZEIKLg7PiQgAQlIQAISkIAEJCABCUhAAhKQgAQkIAEJSEACE0BAwX0CIPoSEpCABCQgAQlIQAISkIAEJCABCUhAAhKQgAQkIAEFd8eABCQgAQlIQAISkIAEJCABCUhAAhKQgAQkIAEJSGACCCi4TwBEX0ICEpCABCQgAQlIQAISkIAEJCABCUhAAhKQgAQkoODuGJCABCQgAQlIQAISkIAEJCABCUhAAhKQgAQkIAEJTAABBfcJgOhLSEACEpCABCQgAQlIQAISkIAEJCABCUhAAhKQgAQU3B0DEpCABCQgAQlIQAISkIAEJCABCUhAAhKQgAQkIIEJIKDgPgEQfQkJSEACEpCABCQgAQlIQAISkIAEJCABCUhAAhKQgIK7Y0ACEpCABCQgAQlIQAISkIAEJCABCUhAAhKQgAQkMAEEFNwnAKIvIQEJSEACEpCABCQgAQlIQAISkIAEJCABCUhAAhJQcHcMSEACEpCABCQgAQlIQAISkIAEJCABCUhAAhKQgAQmgICC+wRA9CUkIAEJSEACEpCABCQgAQlIQAISkIAEJCABCUhAAgrujgEJSEACEpCABCQgAQlIQAISkIAEJCABCUhAAhKQwAQQUHCfAIi+hAQkIAEJSEACEpCABCQgAQlIQAISkIAEJCABCUhAwd0xIAEJSEACEpCABCQgAQlIQAISkIAEJCABCUhAAhKYAAIK7hMA0ZeQgAQkIAEJSEACEpCABCQgAQlIQAISkIAEJCABCSi4OwYkIAEJSEACEpCABCQgAQlIQAISkIAEJCABCUhAAhNAQMF9AiD6EhKQgAQkIAEJSEACEpCABCQgAQlIQAISkIAEJCABBXfHgAQkIAEJSEACEpCABCQgAQlIQAISkIAEJCABCUhgAggouE8ARF9CAhKQgASVuHkzAAAgAElEQVQkIAEJSEACEpCABCQgAQlIQAISkIAEJKDg7hiQgAQkIAEJSEACEpCABCQgAQlIQAISkIAEJCABCUwAAQX3CYDoS0hAAhKQgAQkIAEJSEACEpCABCQgAQlIQAISkIAEFNwdAxKQgAQkIAEJSEACEpCABCQgAQlIQAISkIAEJCCBCSCg4D4BEH0JCUhAAhKQgAQkIAEJSEACEpCABCQgAQlIQAISkICCu2NAAhKQgAQkIAEJSEACEpCABCQgAQlIQAISkIAEJDABBA5KcN+wYUO67bbb0gUXXJC6uroavo3Vq1endevWpe7u7nTJJZekFStWpG3btqXLLrssbdmyJS1ZsiRdeumladGiRcM+3uzz/fWvf0133HFHOuGEE9JrXvOaZk/35xKQgAQkIAEJSEACEpCABCQgAQlIQAISkIAEJCCBlhEYs+CO2H755Zen5cuXp4svvrih4H7PPfekjRs3pjPPPDML85s2bcriPCL8smXL8uM85+677x7x8WafWsG9GSF/LgEJSEACEpCABCQgAQlIQAISkIAEJCABCUhAApNFYEyC+9atWw/cfPPN6bnPfW668847hxXcq28+BPeVK1emK664Ip1xxhnp5JNPzlXt/PFVq1altWvXDnn8wgsvzNXvI10K7pM1TPw7EpCABCQgAQlIQAISkIAEJCABCUhAAhKQgAQk0IzAmAT3AwcOHOAFqU6//fbbRxTce3p6ssB+4okn5op2rvoKd8R72srwb7XyPR5XcG92+/y5BCQgAQlIQAISkIAEJCABCUhAAhKQgAQkIAEJtAuBlgnu8QGrLWWqPdz5+XHHHZdFe8T56O1efXy4/vDx2lHhfvzxx6dXv/rV7cLU9yEBCUhAAhKQgAQkIAEJSEACEpCABCQgAQlIQAIFErj66qvzpz799NPTvn37cheXBQsW5K/6a8ZYKtzjl6N1TH2LmGq1e/UPDfd4o3vz61//Ot17770F3jY/sgQkIAEJSEACEpCABCQgAQlIQAISkIAEJCABCbQrgXEJ7lG5ftppp/UflMqhqvRqb9R+hoNXqXznINVqFftwjwMtqtkbAZwxY0a7cvV9SUACEpCABCQgAQlIQAISkIAEJCABCUhAAhKQQCEE6Mo+c+bM9JKXvCTNnj374Crc6wV32FGpvm7dutTd3Z0uueSStGLFiowUoX39+vVD+r8P93j1Pjz22GNp8+bNg27Nrl270sMPP5xL8o844ohCbtvYPia8YbN06dJkcqIxOxmNPKbk03zOyUhGzQk4z2Q0XgLNf19b5DxrPkpkNB5GzrHm9GQko+YEtEMyGi+B5r+vLXKeNR8lMhoPI+dYc3rBaPHixYmvpi1lmr9ka57R29ubduzYkfrObu3/I/fdd1+aO3duzhYoKA9lf//992fBnS/5NB6bMhp5zsqnuU2TkYyaE3CeyWi8BJr/vrbIedZ8lMhoPIycY83pyUhGzQloh2Q0XgLNf19b5DxrPkpkNB5GzrHm9KqM2lpwH+6jRCW9gntjQvS5R2x/6lOfquA+zCCS0ciGQj7NDamMZNScgPNMRuMl0Pz3tUXOs+ajREbjYeQca05PRjJqTkA7JKPxEmj++9oi51nzUSKj8TByjjWnV8+obSvch/soPT09aevWrbk0v776vfnHn/7PgA9tfxTch7/XMhp5HsinuZ2QkYyaE3CeyWi8BJr/vrbIedZ8lMhoPIycY83pyUhGzQloh2Q0XgLNf19b5DxrPkpkNB5GzrHm9BoxQruuv2YcaGM1O96aLVMa33D5NJ8IMhqZkXwcQ80JNH+G48h51nyUyEhG4yXgGBovQW21Y8gxNF4CzX/feeY8az5KZCSj8RJwDI2XoLbaMTQZY6itBffxAvD3JSABCUhAAhKQgAQkIAEJSEACEpCABCQgAQlIQAKTRUDBfbJI+3ckIAEJSEACEpCABCQgAQlIQAISkIAEJCABCUhgWhNQcJ/Wt9cPJwEJSEACEpCABCQgAQlIQAISkIAEJCABCUhAApNFQMF9skj7dyQgAQlIQAISkIAEJCABCUhAAhKQgAQkIAEJSGBaE1Bwn9a31w8nAQlIQAISkIAEJCABCUhAAhKQgAQkIAEJSEACk0VAwX2ySBf2d/bu3Zt27dqVurq60uzZs9OMGTMKIzDyx+VU7J6ensS/8+bNS7NmzZJPHQHYPP7445nP3LlzHUMN+OzZsyf19vZmRs6zoVOIMbRz5840c+bMzIh/vQYT2LdvX3ryySezrZ4zZ47zrME82717d4JT2GrXs8GQmGdPPPFEttOMIefZUCuDrWbN1ydqbIEZQ/iMzC3GkT7RUE779+/PPlF3d7e2usEwYgzhDzHXmGeMIW31UFvNeo+/yDzTVg8dSMSv+I3MM/3qxn51xK9hq51nQ+eZ8evI0RZ2Gt/a+HV4nyjiV32ixozwiYg9OiF+VXA/CPWFG8zFAuMiMxQgwsTf/va3dMMNN6RFixalc845Jx199NEHQXr6/gqB5fe+9730u9/9Lr3sZS9Lp59+emblNUBg+/bt6dOf/nR2fM8///z0zGc+0+CgMkBwVu655550yy23pKc//enp7LPPTkceeaRDqEKAwPLGG29M//jHP9Kb3vSm9JKXvCTNnz9fRn0EWMs2btyYrrzyyizgrFq1Kj3jGc9wXauMEALLn/70p+kXv/hFesELXpDOOOOMdPjhhzuGKgR27NiRvvCFL6RHHnkkve9970snnXRSHk9eNQIIOOvXr09f+cpX0lOe8pT07ne/Oz3taU8TT4UA6/y3v/3t9Kc//Sn93//9XzrttNPSwoULZVQh8Nhjj2WfiPH0kY98JB133HHa6gofxPbf/va32bc+/vjj01vf+tb01Kc+1TFUIYA48aUvfSn985//TGeeeWY65ZRTsrDsVSOATwSbNWvWZF/x3HPPTcccc4x46nyiH/3oR+nXv/51Ovnkk9NrX/vatGTJEhnV+USf/exnE3Hseeedl0488USTyHXx67333pu+/vWvp2XLlqV3vvOdafny5Y6huvj1a1/7Wvrzn/+c4w60okMPPVRGfQRIsG/evDkxz7g+9KEPpWOPPbZtfSIF9zEOXRbjP/zhD4kAE2f3iCOOsEqgAUMmwrZt29Kdd96ZBR2C8MMOO2yMtKf30xlLCIEIOYwljClZOq8BAgSWOHV33HFHuuCCC7JYYZJrgA/z7OGHH85jCFYEUAsWLHAIVQiQALzvvvvSz3/+8/SqV70qPfe5z1UMrBshiF3YajiR3Fq8eLFjqEIggnDmGTaIBKmJm8FDhHlGApl59p73vCeLFFZPDrbVCKbMsy1btmTRXUF58Bhinv3lL3/J69nznve8LAZS/eY1QABR+Ze//GX2iy666CKTf3WDgzG0adOmPIaoTibRrkgx1FaT2MJWv+51r0vPfvazMyuvGoHYsYWtJkZbuXKlBVEN5tmGDRvyPCN5/MpXvtLETR0jYjISgMwzxhCCsj7RYJ+IIg3mGYnAt7/97fpEdWMIv5piDebZi1/84lz0Q7W71wABiqLwidatW5d1onZN/im4j3HUMvj/+9//ZgN69913Z5HrXe96l2JpA44hUnz3u9/NfE499dQx0p7+Tyd4+vGPf5yTE4iBRx111PT/0GP8hOwG+NznPpde+MIX5koKHZahwRNC6V133ZVe8YpXZEHZazABti1SSYFISvVkuy7IU3XfCDBxfKl8e+lLX5qrS70GE2BHCYHBf/7znxxcrlixQkR1BHB8qQyEzWte8xoTyA2CJwScn/zkJ+nlL395XtO8BhPAJ8JnZL7hE7lra+gIoVXB5z//+bxj69WvfrVDqIHQ9fvf/z7vlmAtQ1D2GuoTseOGQihstcm/wXwicUOFKT4RMazXUJ+IYiiKfvCJ3AkwdIQQv7L77znPeU6eZ+78Gxq//vWvf82aGvHr85//fKdZHQHiV3ayo30Qv1Lo6zVAIAp8r7nmmuwTwagdLwX3Md4VbixtCr71rW8ljMSb3/xmq3AqDOETXxiJP/7xj3k7PlUmbD0r/YINVzCi0o3tr/yfLUNuMx9gAyec3n//+9/ZYYEPDkvpgnv9GMIe/eY3v0n3339/euMb35i3LpZ+1TMiICBwosKEii4ruAfPM8Qt2oDdfPPNeU1DDCz9qh9DJEVJjrJF+PWvf31uvVP6FetY2Gp2s1133XU5ua7gXptj1fWe4Js2YFQn4xNRrVT6Vc/o0UcfzcElyVHWfFuCDLbVFP3Q8oLg8i1veUvbBpeTOa7rxxDVkiRHH3zwwfSGN7whPetZz5rMt9OWf6ue0f/+97/c4op1jHmm4D4wz2CFT0Rl6a233pp9IoSc0q/6MbR169ZEaxl2SOIT0dqy9KveJ6JAE1tNQkLBfahPxNihMpkCVuJXdraVftXPM4qhvvGNb+TdbMSvS5cuLR1Rv4YGCAqfWevXrl2bfSLmWjteCu5juCtMArYqfvWrX80HF7Ftmj6BbMULI1taX3cEUQIAvnByESNw5Ai8SUjwf7YFs1WoxHYpjAsY8UUCAkYElAiAbMd74IEHcmCJQ0e1W4nbOmHE+IER4jGMmGf05mJ7+UMPPZRb7nz4wx/OW4NLbCkT84wgAEY4uswzqm3//ve/57FFJRdOb4nbzWIMxcF7jCHGD/OMOcZcw1mhjQPVtyUeyAcbHJM4ZIY1jHnGOMJWw4re2x/4wAeK3Bpcb6uZZ7QAgc+//vWvPI6wz4gTVLyVWKlUtdUESswz+DDXSNggBBJ007OUKpySbTVzjTFEogZGBN4wghniDe2/SmyXUp1n7IgInwhG2GkCJ9qinXXWWTl5XLpPBJ/wibDR+ESs+1Rt0/6r1P7bVZ8IPuETUaCBT8T8o9INkat0nwhbjS1i/GCr4YOtpj1aye2/qvErfGgVi0/EFz4R6z9J0fe+973Gr33xK0wYR4wffCLmFkIpcb4+Uc0niviVMYTvSMzxwQ9+MLclKt0ngk/4RBG/Yp/YQYIOUrpPRFEGtijiV/whvigSQ0fjLLtS49fQiRhDEb+GT4TmiL/IOWTt6hMpuI9ScGdhxkmhSpJggDYyHPRAtS1BAz/D0WMyEHCW4ODxudm2CRMMBEaABRc+ZOBgwfYgtgQzUTCqcER4Z0KUsPAgrrM9mgwuYimM+Pxs46TaFoGL6huYIZrClDGFCA/LEhixmFx99dW5ry2fHUYI6zgnHIDBzojYqsgYYss5i/IhhxxSRLU7i8uvfvWrvBOCxRg+2BcqkgiYCLwZR8w5gkyeg6jBOOOrhDHEYosdwsHls8ccYp5hj7FDJEcZN8wx5hrzi3lWgqAThzZef/312VFhDPGF3SERQULrRS96Ud5hg41mnvE7jB8YlTCGolqLXoDYGPgwXhhDrPU4c2wL5v/8nHEEF9Yy5mMJjAgeqSJhvvF5mWdhq7HRjKFIaGGH4AQbxlAJQQKfmT72HP5Z9Ymw1SQg8Imo4KJqO2w1840xVIqtJpCMw1FhwLjg8zOvaKnHWgYn1vew1TwnbPV0n2esX8QT+EQUrFRtNUF3+ESsa7HjFt8ybHUJOwARRulpe/vtt/f7zNhq5hlzC5+I1nqsbbBhXnIxznjedB9DfFYSfBSH0cKq6hPhV1d9IuxziT4R44KWQzfeeGMWSZln+ILhE51wwglZbCdOK9UnQlz/4Q9/mHfQ1vtEcAmfiHlXqk9E4uHaa6/NAil2hXHE2oWtZvdI+ET8rMT4lc9MH3t2ivB96EQRv6J/sOYTy5bqE1Fs8M1vfjPvUkcrC58IW41PhM+IT8T6VaJPhP0ltmeesfaHT0TsQXvYiF+PPvrotvaJFNxHIbhzsxFM2eaKaENlEo4cBpQgnQUb0RDHhUWHLYxsaSjhUDXEG7Zu0jqGJAROSvXCOHDCMuxYvBG5WIje8Y535MV6uju+OLqIFN///vfz567fDsTPyfbSdoce3CG4IzJTSVlC/1IYML8QTKkkwUGpBo3MPwSeL3/5yzmpxTzjMSpzyIqXEGAydxgjLMxU/lV7JcIPR4bkF84xQTqBAws1tqp+To7C5HXcU2DAgoxTh3NCtX/18Fh+zrY8kl/33ntvf6sHDr+kB24JBzqTZKCVBf2jzznnnCH2lwCUdYy2MlQNMM8QcdgVwO6b6W6rGfRU3LBFGoeOdbxqfxlDOHusd4jyzDlsD8IOFV4lnL8BA9Z6ggP40DqmWpHEz7FR2HKEntj9hx2iP2cJu9ywv/QjpZqdiiSCgeqF+MeZG9/5zndykhmfCDH+7LPPzkLhdJ9njBHsDLaYOYMNrp6pwc/hwjyk/Q52CSbsKillOzVBN/4grSvPPffcvKZVxwX+Dzv/8InwjUJExn/iYLXpPoaYTwhcrGX4z29961sTwXZckYgg+cVzsNvYIgQwnkvSYrpfMIjYi+pj2sRVD48NnwifCaEnLs5JYmdACS1msMVxADHxBOJfde4Qz5P8op0D4w2fCIbvfOc7cxHHdJ9njBF8oh/84AdZ7Ktv8cXPY73Dt4QnPhFs8A8Q5af7BQNiL86Ietvb3pYr/atFPPwcG03yix1crPfYbzQQ5mQJuwLQyej1z+fHz6m3v/jSJL8oKuO5MMH3hmcJ7cAiyY5PSLzO2TXVmJSfowGgI+F/k5jA9hDnsoOrhDPJ+Mwk/vAb2YVN3FW1v/hMaG033XRT3mGCrWYeYteZk+1gqxXcR7Ea4IwQQJLtZsEJp4UBwM0lwERspmoAJ/i2227LTh2iWAlVXRhIKk0QtN73vvflyY+BQIzHmaEShQUYUYKAG3EV4/r+97+/CEMRji8LDsYU4YFkTARNschgOBG2cGAINqmqjOeOYph29FNgFJUUnDLNZ8dAYkT/8Ic/5HnGfEL8o4KJbdU4MNXndjSAUbx5nDaCR1jhiLAgx0L8s5/9LM8pgm0EDC6q4pmT8dxR/ImOfgosCLARRGGASBHJGcSvOHSG3slUC7AoY6tJ2sRzOxrAKN48ARHzDB4f+tCH+g/fIdFHFQoOH1XcjBkCbpw7xhztnErpG0iAzXzCBpGMYb1nbFExCDvmIQl15hqBAokw7Dn2m8qm6X7BgrUM+4LAFxXtrGcks/CVGCsEVohgiKsIFvhIpbRzYmcbPhE+EGsWyfYQJ/CHCBxILONPElwy90hQEByUcL4ELFivSEzg8zCX8A0ZQwTl2CFsFQI71W8RbGK347nTfZ7h+xBg09v2Yx/7WK4A5CLuwIcmMYo/ybxivpHEYZ59/OMf73/udGdEAQbrEwkHereyZoWQzOP4iSRqsNfwZO6x8ySeO935wALbgk+EraHIKXwiChRI6PB/4lUSg6xx+EkI7ggaJYiBVLezrhO7r1y5MhfTccXZSPwMGwQj1nfEVcRlWhfEc6fzOGIM4S/iE6FxMDbgUBXjKdDgcYQteHLWDdW58dzpzIfPBgvsDT4R4wK/h8QD6xk+NLEqyQdEdv6Nbgm03ovnTndGJKwYF6zrJKwYH3BDP8IuE7sxfkj4wQ67xZyM5053PpG4gQVrFv4h6xpjiNZNJEZZ+0lkEaPBE/EZXTKeO90ZUXxB8o844yMf+Ui/n0NilPFDIRAJGuYZfjTPw5e88MIL2+KgWQX3UYxQHDUCJyomqwI6j61evToPeIRRMsAYjxtuuCFnqHBuSnBYMBQsuAxsDAQBJhODYIrAEkcPhxd2GAwcPQIJAnJ2DJRwYTSpWKJii6pADCSVAzBDWCYZQdaXhQYRh8f5HuGwFKGLscEhTowlhHSELowoO0iYT1RJRqsm5tmnPvWpbFhLqb6NykAcO4JvhGNsEE4MYg0LMTsjmGcsQATqOHsEl6UcZoSthgc2hjlFEEmwwEKMgEqPQBI2zDnYUSGICIj9rlZ/TWebRLUf1TiMEYID7AyJUWwyAhf2mjGEzcJG0UIEUQcnr4QrgiQcftZwEjI4tyRGCSYZV1Qiw43ggfEGU9iVcsAj8wyxBsGLxDkV2tgaRECS64gTscOEBPKVV17ZH5CX0G4vEjTMKTjg65DUQrQggcxZG4wr5hm+EkUdJDHYvVRC9S12hHmGEEhQRKUWohbb8wksSWCxvrFuYasRv7DhCKr4AiUkJWDEriSKDajixifCv8anZp5hb1jPYhcJSZ4rrrgiJ8FKOXguWn0yd9gtAZMoWME24RPhH2KrYQk7xC7GVgk7khhD2GpEYz43dpkqfxIRJGeYX4yhOG8Dn4j1nvUN+1RKApl4gjZX2G3WM/7FNpFMZ0yRTMdWx4HFzD9ijxKqb8NWE7sSj7G+cwYJBSsIfswr5hPJv/CJGG+sd3CLROF09x2JX/GrKciIfu0kZ7Df8GLuRdcD7PlnPvOZzA0toIS2lswpBHSKCRHb8XWiYIVkMT4RnMInwp/EXhP3Y7NKuLAvrGUc1szcwb4gtmObKGRlvND2E5+IWAQ7RMyBvlbCjiTGAGOGBBafH9GducM4wT/EVhOfhU9EMfRVV12VC1lIIE/1peA+jjvAgkJPXCYAAx5nmICKbXyIzmQyS2h3EQsy1bRUsyHMYEBxVhBvcNxiO0f0XiSwYltIKYETjBC4EAJZdPkiGI+MZbQIqYqqCIEEou16AMQ4ps6wv4qAhaPLVjuMJQktqiRYaCLZRZCFGAY/Kr/YetYO24VawaP+NVmQEUGp+GPM4AAjWOCskPiDA2OI4JuFG56IPaUsxiFSIGpRORJOME4/C3Ekr2CEyEUVKuMLsacEITCqcRAlYERFCQ4djhu2morumEusbwjxVFN+9KMfLaKaK+YbIihcuFijWMtoc8E8ixZNjCFEHX5GpVspFe7BKHZFEIAjWOALxU62CCyx1QTqBOC0MSJwKmHXXwhdJI/jbB8CSCrgmGfVth9R4cV6h1hKMFrKhU+EHWaOUZzCjiPsMEIpfnXYK8RCElvY6VIq3GMMEFhSUUtSmLG0Zs2aHFjCKGw16xzPgdEnPvGJtqjmmqwxzGdHyEEsZszAgfGCrWa8hE/EXMQnwm5XE4KT9T6n8u8giiL+YX/5nvUeVvhE0Y4ALsRtCGKMr1IKxiJ+xQ4jdOFHR3tCbDUJvphnJP7wieDEDsESWjlUfSLmFWIW8QS+M7aJeRZt0xhDtHXAJyIuo2CshNa6wYh4C/tDUR16CD2nEZGZZ9F6L1oUU6mLME/irxSdiPg1DiVmzOAbEl8wz6LtB2MIX5tKb+JctLQSWn7GGMI+E9NHYRiFLcw3xlAU9MCIpClzEH+olAr38AdZ69E+0BbREok9GEOsW2GrieHwtxlH6ETtULiq4H4QXhCDnS+u2BqEKMpizAJENgVHL7KWGNNSDCpMWGjIyGEkqAIgkIIXYjtV71TeIqCyEPE4EyS+DuJ2dOSvsCgTgLN1CAcvtp+xnZpKyjj5PQ6BiAPqOvLDHuSbvu666/KYQeyLpAMLNoY2BEKcvTCwMCxFeAcpyS0WXBw2gu/I6jL/cHhZiJhnVLuVOs9IysCJKi4SFDHPorcpj8EuEn+ljSHWLCpwmDdsp44dWQQOOCsE37Aj6Iw1rzRGCBUk+LDTUYFD0IT4hZCMaBg7lGKelbTeY4uoOGEXQLSJq7YDo5KSoIB5FkFnaWOIqjd2rZGYoV1T2OrobYrojK1mh1Kptjoqu0iAUrQRtprdW7AjEcE8Q8gpcZ7h++ATkejCJ4oEMYElFV4E5owhfKJSr2h9QbEKCdBqpRs7A0lqwagdqt2m6h4xlxBFqRwlvghbjdhM3MauY+ZZScVQ1XtBMQLxBWsVLVIjfg2xHQGHMUSRXakXIilfrFcIpbEjksQXQjL+EYyYh6Ve7J5FOGYXaRQ8YcPRP6iEx6fGJyql0Kd+HOA/E58hIrMLO2w1zChcJekVPlGpYyh2ayMmY5fDJ4INxQmwg1Epu0jqxwGxF2I7SXfankb8GrvZYET8SpuidrgU3A/iLuDUUUEalRMMfjLeLDockkWwwKJMCxEew3lhYSrhwDBwxvZ7qikIngiOyFQiDsKKRYatMgSZiIJkLxEySqpURnDH6eVz45SwECMCInDR2iIydTBi+xnGliChpErlL37xiznIJjCIbWYIyTh0LEBUT8CMrzhAJETVg5jWHfcrCMlU27D9l4qKOFyWMYToTuDNLhvGEIIPizJ2iExvKYmJaAPCWGHbNAtzVNzSuoGgnACLYJOtalToxmnwHTcgDuINE0RGf0nsMraax7DViMysXQRUjCGSyyS+2H0S2xoP4k923K8wXqgmoYqEuYatRgRknjGPsEVwYQzhF2CDGEesa6XMM1qB4ewyXqhoY56xU4mEBGscOycIxmEEPwR45l8JLfcY8Nhf5hRVXVQqM8/wk3iMJDtzDx7MMzhROQkjbHYpY4ggmypk7AtCIOOESi/GELYbn4gAizFEIp65iK9dSisweOATMSbwibgILBlDiMkEltgi/ACuEgtZiC8oyMBXppVMJEax1YwZ7BOV26UmjxkXiBAkbbDJJACx1cSqMGJOYYuiorTEMUS8RfIKG4RQE8VizDOS78yzsOHwjOR6KXaaz8wcwwfCN2THH7YJXYQxFMVixP+lJo9h9KUvfSm3ZGK8kLxhnpFUJn4lHiE+i6LMEucZfg5rPvEWhYfYatZ/5hm7uBGSseEl22pYkIAguUdL1DjTDp+IQjvWM3yjUucZ/iDzLJI2cGBtgxvFvSRyiPHbxSdScD+I8J/gGwcXo8BFj06CI0QvAkgqBhFTMSIsPixOTAyC8BICTAQbxBqCJRYWqv7hxeICBwY/lRQ4Khhbqil5DluHcHJKuBg7ZC8JFnFYCLT5IoBE2OFAMVo+YEgIsNiGBSsSGKVsOWcHAOOE7b8kqwgUELTi4Bl6TRJEMa8Q5AnEqdIlmVOC80t1JII7YwNRC2eFqmQqkwimWKhZeBADcX5hhf2hdx7JrRIuggKqKJg7OCxUApKoQLnxAhIAACAASURBVNQhuCSBQ+sQkl4ks0gAxoGYJWyFpTqSSiUCARxcggJ4IeRQiUvAwBkKPI6Iwb/YrnPPPbeY6iWqIhknXDAg8YBtZsww7xhjrHeIF8wrkl0kJBAISzhUDS7YXnpvM3cQa7A7iMyMKRIQVLkjMLO+EXwSnFOcwE7AEnwitsCSZOdzU9kWle3YZgJvfCD64eIjkVzHhyKY4MCwaK0y3e01PjOCDf4OcwtxC1+boJs1HlEQHwkezCvsELtOaLsX5wVMZ0b4zTChQpk1HJ8Hn4iEMb4z8QfjiEOLCTpJrjP3mI+lVFFS2EOxE74PYiCHgGKbGVME38QX2G/8AMYM9hy/AD+8hD7KzA8+P4UIJB5Yr/AhSfoRW2CbsM/EJswvbBFfzDdsVQl+NXOHmJ1xQwILXwiBi/lH7BGHOGOvubBBjCv8xxLWskgg4xPxefGjSXQRr+FnwwwREB8JDYDveQ5jDZ+6lJZyfHYOIIYHfjR+NTEafjWtMBhPJHaw3+xCZs0jdotdgNN5LeOzEY8Sr2J7SGAR21OkgS1mfaM4AVGe2IT4n3nH2o/dLsVWw4YEDWdtYGOI1bDf6I1oa7BiveN5rPVoScw3bHUJu2xJQFAQBaMoQsA/Cj0RH4jv6e+OP422Bsup8okU3CfYquEQsxCzMLP4YBgYDBgTjEgpFcoYUwwlji2THwOBY8IiTOYJZziEVJxkHBoWGoLwEgwFmTiEPhIRiHwsJDi7sMLZpcqCShMCTcYQ4wqHBgPC4lyC4wsjFmTmD8Ig4wdxAl4ktagIRPiLOYWog9h1/vnnFxNgImJRJcDYYBHBkcNxQ5wgaYOwTIaXucUWPuYkSRzEwFLmWfQlxQbjxJGMIKhiYWZu0eM+ektjm6L/a2y3nuAlou1eDhY4bYwjeGBjELEQURF0cHRpk4ZtQtAhiMB54QyOUoInxEBsNWODwBE+BEfMJ4RlKuEi4Q43AnbEZR4rZZ7xmVnH2SmCmIONwT4hACJ40cM9DufDR0LQKalneYjscCIAJ1kDJwIG/CR8JAoSCC4JzPEDCC7xk0oZQyQkSNYglBIYIQJiY/ABsFOIpog32KkQ4AnW8bVL8IkIMGPnCAsJASQ+UbXHLckdxDAEHmwUh62WcugcTCJByrrP58cHYk2LtoQkjfEhSe7EziWC9Xbo8ToZzgF+Nb4hn5/EBII6tpoYJIQs5hriDsI8gjOHpjPWStmlzRqGL4hfRLKKdRxbFIk9xFLiVnwCnkO16XnnnVfMQbyMIeYQn584lqQVyXbWsxCM48wyfALWevjhJ5XSjxtGJG1i7SJux1ZXdxgzzhg/zDO4cS4Aa1kpfjVzCB+aNjvMLYpU8YvisOY4swxfCO2ItR9bFL3MJ8NeTuXfYAyxgx+fiHWN2B6hnX+r7VNgw3qP7sZaBscSCsa4N2hDzCHGCD4gaz3rWdiZ2KGET8SaR/KYw1bj3MTJvL8K7hNMm0UacRSjQDsHbjaiBYsP1V4lVOI0QopQg1HFcLAwx6nvPBchjEUJZ45ERQnBZSNGiBOIgFS3IbZHzy7GEEE5TjKJilIE90aMELyuueaa7PwzVqJyC0b0xUNwx5iWUtFVz4hgm4CcBRhhOXpO8zxEQ+wTzgpVF6XOM5x/enRiixFwCBaiPRjOHxXLzL9SBPf6MYQDg1gBI8QstsRGAIBtQnDnOSS7SgkM6hlFkhhhFOeOSknmE3aIKlzECoLP6uGYE+xqtP3LUXXDLiSSXFR1RWIURqxziKqI8Dxeoi0i2CYgx16TbOcr5hPBFb4SbAigSuQT4im73KInMMJx2GrYMddIfpWyq63ZpIcTQhi93ql+o/igFCG5GRt+ju2h4o0EFztOQgQrpS3RaBmxrlHAQuEPtpv5VUr19mgYEc+TrIER/jS93kvted+IF/OMsYMgTwECfiSJr1JEwNGMIRjhA+EjxRlKaEalrvWNmOEjoRsxjtBDSipaHe0YQvNAY2Sne3TSQP+IVjwlFCKMxIqkDbvaaT2DCM9BxVO181jBfTSjegzPwYDSE5eMOJWBVDNRpYvTQlBOQFXaIarR8xbnhIptEg8RWGJQESdwfmFEBrPaj2oM6Dv6qVSUkKGkChkBBw4h4OD88jMSElQIlHpABtnbyy+/PAuhHM4XlRSMFyrjCDLZIUEQxZijoqkkQRARlGQfojFCO4ktPn9keNk6zMKDyFztr1iSg4dgTL9pAiaErOhFDiPmHjaKChPYlbIbqWo4EWxw3K699tocZNPSIuYQzNgmS+sQHmd9w27h3JWyxRNWVPyxG4CAm6qtOPSaMUTyGKGUuUhSiwCqxIvE3+rVq7ODS7uLarUJNogDxajUgR22m/UO0auU4IAqWyqXqPSnZQpjJeYZgiDV29hyAkwCTcZWaQfNxm4a5lQUIITYjo3CDiEmM44Qu0rsg1u1LYwpxAniD3bXkBCNqm7GT4l+dZUPnz8OlMd2k+BinS+1OKPRusT6jz1mCz5jB3+anSbYHtZ/1rVY70ux1fWciFlJ2FC5je2GUVT+M8aIPUqL8evnGUUtFNEx31jb4GTCZoAS84wCOmKRiGdpFRvrG2sfvEplFgkbCsRY06jYZhyV0m5nNDEDY4jdJfhB8CKexVfEjyRGoTiRHaV8lRTjV9mxXqHBEtejv5IYrfpEMJxMv1rBfTQju8lzYpGNCgr6mVFtS5VStCwgoERYpuqLIJPKt1ICTCY/LS8IIhFKyS5FpQkiIGI7GXCSFCQsmCRUDVB5WopgSsUkDgrGkYotKgFgRA8ztpvBpBp0RnA5AcO3Y16Cyi0ODWOLNEIWDKKvKY4L1f9UvbN1iApKquCrBrZjPuhBvlHEZAIB5hDJKxw4xlD11Hd2lsCJqhMqK2GEM1OKYIpNJpjE1mCHCR4ZQzgnVG4j3FSr3g/yVnTsryHaIEYwf6iOjOQewjr2G1uErcb5ZZ2j+pT/l9KiiBsblVvMGRKgrOPMM1rLEITzc/hQ4R4B1GQ6de0w+EheIapjj6lwZx1nnrFzghYzJLWwUYgTJHfY3kl1TimVpgTU7FqDB+2aOCSVMUQ/V+wyPyOZg1DBfGRsETBEQNUO97jV7wGxBjsUZyUQKEUFN48zprA9+E4kLxAGWctKDDDxsdkuzbZqbBK7krBP8OJnBOb4B7BhrpXiV8cYhQO+NIwYL/jSzK0QIkxIpHw+C+IEcQhzjjEULcDgiG/JvCM2i3OUShLdo3CFNR77jM9T3anNGMNOk/Ai3qd9SGmCaRyeyhhibrGm01e6VMGv0RrJPKNggyI61itaxkXlP2MIjeiGG27IhWPMwVLaOFVtNUWGzDN2ZWOr0ctizQpbXU0gl2SH4MQ8oyCDeYY9pog1isf4OQUvnA/AhZ2KXdyt9tna6fXxsVnvKUDEJ8IWhc6BnobPiP9NcQJzbTI0EAX3CRghtALhYDn+DfGdLDjiDcaUYIogk5uMUEh1DtWDDIAS+plRGcHWXyr9cdRw4qISkGoKFh0WZIIFHBSEQn6HSYL4XIIxJdBmgUFwYOsdwSWiKNWSLMaMFcQvjASLMv3LGV8YiVKcGebN1VdfnZM2VGgzRthqxrihWokMb1QrEayzhQhnr9oSYwKme9u+BAsMST0qSPnMzKM4nBceBAD0N8NxgR0VFgQOODMI7yVcBNuR7UZwhwXMGEMINnDDgSnB5jS637H9jqQE8wxHjZ0l8CEYD5uM+E7AgB3i5yFglMANZ5aACVaIovSbJGGDrWb9DweXuUeSEHuN6MxXKS3lCJiuv/76HAhgg2EQfRaxNfhFwQIhjOey7iGglhBgIoKG/SXxQKU2zBhDjBlsNQkbChIQ4Pl5jDfO6ShhntHzHoEPG8QaxdoOM2wRPjXjiKATkYtzFZiX+EjMP3oql8AIG06swZpGGzlaWcb4IN5gfac1GPOPgJwYhR0BzMtS/EbmDfYZcYIxQUIdWxzjg2QybeSISUhoEZ8Qh5TChzGEP0ihCraGYgTaETaKTUkmU5hATIIvwDws4WJdx3ekwAARkKp27E+9jWGs8XNaPOBfMtdKuRCSKazDPrNe4RNih70GCLDuU5FMOzRijeoOG8YO1dwUa5IUZbwxD7HnpSRuIjHKzj92+hHTI4gyz+BD0piCMmJc1ns4UbwxVS1CpmJss67jF1L9DxvscKPPjz9JHEc8ix0qxVZHwoHPjqCOT8SO/7DVjCPiVxKj6EjMM+IO7FWr13wF9wmYMbH9hYWWalJEUxYanH9uLsEkhoRt+EwMJgJOMEEVDt5kZFYm4GOO6yUInhCUmQAsxoinCMYIpTjDOLzwIOiGJ60LEOg5VK2EAzL4zIjpZOQIAHBeELKoRqaKgiAgAgPEHhIVjCW2nIdwOK4b1AG/DKOo4sJQItQwv6hir1YrxUdBSCVgv/jii4vpr4j4ACNEG+wQATZCMo4L/0bFLf+y0CCCIdQTQMRWqw4YCgf9FhlDCMcEBQh7JLr4/DgkOLaNBFHGGL/HdsZWL8gH/cEm8BfhgThBUIBIg3AMK2wxAjt2nMAcoZBkKZXuzDN+TmVcCRdrFvOM8cNcYn2jAhmRlDUOoYuxgjDBvwRMOHWsdyUIyswXKktIiOIHsbOEQIExg6BTvzUYIRUHGTtFtUkJbR4Q+JhLzB+So/iFsIIB8wgfiZ+z1hGYI6giaBBAlNCXmzHEuCAJgf+M/0MQjo/IV+zmQmAnqYMYyA4ceOE3lTLPGBdUs5EgpbKWCxuOaMH6jl8d1bbEKOwS5JwbWhmUcBGTIU5go0k0kMCpXojNrHGsaSRwGDf43AgZJcRmsCD+QiRGRCa5NVKvbeIU7FJUL5ewWwKhNNrDYn9J2NRfUXGLnSJ2JYb96Ec/2n8A5HSfa6xX4VcjFLNGYbf5gk39FT/DNyplnlF4SHKUNZ72utW5Q1yPGM/uSGwPPhO7BInxEVZLmGdoHswdqvxhxBrF2MF2Y59JCqKNENvCgy8Ed+LXOGh1us8zYnv8HGwQftBIRTzYdWIz4pLh4tvpxiuq//F/OCOK4mausDfYcnaQRLtLeFIw/eEPf7jlLUAV3Fs82qKXKY4MkwNnjkCLG4xTV9JhNAQBZCbjtGWMZmwbovI9MpnR35RA6+yzz84iTwlXVFEg5iDikIwhKxkiX2R/qSyNg1UxpCUsxHH/YUDQyDZ7BGQW28j+V7eaIe4QhJKYQHBH0CjhilZNbCFHDGTusKsmxgjBADYJO4TgjgMTvTpLECgYAzDCBiF00aedcYR4StabxTjaNcUCzfzDWYkt1iWMI+YPTi9fiH/RFiRaFCHkMMY4gAaGCBWsazAqISkRQQAOLesV8yx2KWFzsEms+QRP9QJPCeMnHFyELGw1FciIovU9pZljjLVox8O/JFBJXkz3izGET8Q8YgcS8ww+zC1EVLjgI7GLgiQFSRwq4CjcoLKrhAtGsGFOkaTBJ2IthxvCBUF2VG8huBNkUeyCaFhCAjnWM4LM6nbpENuZSyQfItFOAv5zn/tcnmP4jqVc2BmuRmsTYwwuCF743sw3YrVSqkpjDA3Xz7bqV0c7DBJ/xGYltbiCA4waxVtwIbGDjWIuEtditxBxShECgw+2hnnG+sVahm+NbY62euFX8zxifnacMI5KuKIDQqMEA8lkxGYKxTh/A7GZpA3+AYxKic8iQRPnj0V7GRJejCFiEXZI4nOXsoutOjdinjVqUxm2GobYJGwQcxD/Cb2xlB039fMM3YP1naQNdomLmJ6kDjEcAvx5553XX7DQKluk4N4qsn2vy81l6wIVW1SZYGjZlkbGjsPESm1fgGDM4GdxIYBk4Q3HDzYs0mQ7P/CBDxTjsIw0FHHiqPbCkUPgQtgi6C5xwQlOsbgwxxhPiKg4vTgotOPByDJ+CL5LEAEbjZ+oLImAm4QX9oceyzChCgXnhWqLki+qc+CC0IdAgb3G+aVCFzY4K+zIKfGKeVadQ9hmqm+oEkC8KdkOMSZINrArIBKhiH0ks+Kg6xIP4B3OHrGWIXCxnpGoYe4xfthNwW4txOWStggHJ8YQlUvRUgZhGR+JLdSMJxKksEHoKmEHwEi2lmCSggzWe9oOsgOQgIr1DVuNP1nimk+gjU9NzEHFO2tZXPhJjC924Hzyk58spr3VSOMoeiZjuylEwK9mh03J61ms98wx2hUh2mB7sEskT0ksE8uSmCjlzI36MVTvE2GHOEcKPthmxEIqk7FNJV9wiVaxiH34Qdgf4nvWN3ZJlLLTptE4iCRX/Cw6ImCrEQBLSRoPN0dIQuAD4StimymOYuctu9upai9hp99o7EeI8Mw3tA/8ahhhw9k1edJJJ2VfoMS5Fn4Pu9zQOijSxFdkpxZ+I+saCT92I7X6UF4F99GM5oN4TnUbFcHlTTfdlANLKihZdFauXNlfNXgQL9/xvwITegGScGASEBzBjMcJCqh0Y+tebJHt+A88jg/AmGH7NAsPhoHtZhiKki8WEhxcDtzlexxcHF3mFhXdjBv6lZfSM7nRWED8o2qbRAStHKi0YUGmSpKfsQAjbI20fbikMUYVACIOlcmIXGz/pJUDmfBSqpTq73f0dEeQoOomkg4I7uzS4uJw1dIFQBxcxgtjh6QNNgl7jTPHGCqlgms4exE7kyJ4IhnK7i1sNCIyFfAl7dSq5wQfEsXsXiPpgJhFsIn9Zlxhg2BU3a1Ukm2OzxqBJf+nMINK7kius45RscS61urAqV3ZY6/XrFmT7TGCTcwpdgTQroDxRBEC8670Kw5Oi7OTqCJFkChZbI/qbAQJ1vhoh4awHruUaN+I0FWqvWbcYHNomcYOP4oOWM9IdLHeRwKw1GREvV3Bl2Y8wQm7RPxBlTJxbMmCKXoQMSyHprMLkrnG/KPalgQXuyOIZ0u2RxSGUbjC7j/8aPwk4jTGE325qwnlEtczeBDfk4RgByTJUDQPYhAKDUlQlOoLxXiAyerVq3MMRpImilfxHWlHiAbC+JqMtlYK7i2apVRHsj2Rm8uFgEylANmm6IVbqsMCD1ggrBNAUpGE4WD7OUEBwQFV72xBL/1CGKXKFmOKMEEPYKsla6OC6hsOUcVRwfEtWVxvNE+wPYg1OLhskcbJRdRhixmLD/POa4AAYg6CIHaJix1IVAaULCZHSweq2RlDOLgkAFnfouUXvclLv2gBQnUbYilt4khsIeQQnFPFhVhR8oUgEYEk4jGcSg8mq+OBeYZYw5hh/CC4I3gRSOErYYtK2VI+0jxhiz0Vkqz9CBHsCmDLOWs/FXCIgSUHmFEhidhHm0YuKrcRdqj+J2la+m42mGCP8KnxrdkpytgpWfyrzjnYcJ4Gc4sEFnxK3C0ynB0KkQtG+ETMJ9Z7dkhSkICt9hrsVxOHcEYAQjJt9ohjSy/0QedACCTGwIdGD8Imfe1rX+vv415SW6tGcwbBncpk2sdwXhR6CMWH+AGIp6W0Gx7OnhCLEa+iNcbu7JKToY04MWauvfbavIOW3aH4SCRHiWE//vGPT6odUnBv0crIAsxNxcklc8JCTFUJ/SVLN6Igx1BQFYjDyxYPFh8WZZw7xPYSDkptNvQQa+BDv0QcOzK6JQeTjXjhwH3+85/P24CpUHJuDaZElSS7AFhcqNKmKhDxj2AcW+RVI4DgRVKUvsAIXyQnWJxJCJZcYQKbOFODinYSxlQMIAaSsEGoKDlxHPMHUTR6lbKGMYaYa1RxYbcno3rCudzZBPCBSI7+8pe/zMETQin9Jans4hC60u0Qdxe7Q7DN+RvYJdoS0Isce1369vtYxxgza9eu7T+Uj/UfThQluOanHHCTIKXVBbEH7VFK3cE2nMVkjSdJQyILPlQBan8GaBGbYYfwF2FDj3L4sKuk9N1s9WOKxA2+EWIy/iMHFyMyO55SPo8MMRD7TKzGDn8KEhCTS09IRLIYfwgNhDFDvI+4TPGh8X5n+7uT9e5jVwRFY4wb4lUK6/gerXEy7ZCC+2Tddf/OEAKI7vRR4jAMgiW2wJR0CM9ohgTVJgQIVLcpbDUmxsGO11xzTe6ZWHK/9uHGE2OIIJxtsNHGgX+9BggQMNH3loQN28xwgHF4FUprjLBBBAdU3FLxzzwrfft9/fyh0pbdI8wzAkuqlKlW1m5raUZLgGocCjXYPUJVKWOIasCSd9mMlp3PG0geU+hDsQaJZCoDSeC4lg2MkN7e3sQXBSwWaTSeORQg3HzzzXkNI+lni5TBnPCJqMAlfsU+I5RaKDaYESIyaxltZVjHaN0AKwvHBjjRWgZRmSQOO0ip2tZWD/Ah+UcrNCrbSYxSfEj8ISM9ntESQHSnoJcEKUUb7Chh99Zk2yEF99HeMZ8nAQm0LQG2mXMRWE5mxrJtgfjGxkyAClOCbx25MaPzFyQgAQlIQAISmEYEaEGIX4QIaMXtNLqxk/hRKKwjJjNpPInQ/VMSkEDbEVBwb7tb4huSgAQkIAEJSEACEpCABCQgAQlIQAISkIAEJCCBTiSg4N6Jd833LAEJSEACEpCABCQgAQlIQAISkIAEJCABCUhAAm1HQMG97W6Jb0gCEpCABCQgAQlIQAISkIAEJCABCUhAAhKQgAQ6kYCCeyfeNd+zBCQgAQlIQAISkIAEJCABCUhAAhKQgAQkIAEJtB0BBfe2uyW+IQlIQAISkIAEJCABCUhAAhKQgAQkIAEJSEACEuhEAgrunXjXfM8SkIAEJCABCUhAAhKQgAQkIAEJSEACEpCABCTQdgQU3NvulviGJCABCUhAAhKQgAQkIAEJSEACEpCABCQgAQlIoBMJKLh34l3zPUtAAhKQgAQkIAEJSEACEpCABCQgAQlIQAISkEDbEVBwb7tb4huSgAQkIAEJSEACEpCABCQgAQlIQAISkIAEJCCBTiSg4N6Jd833LAEJSEACEpCABCQgAQlIQAISkIAEJCABCUhAAm1HQMG97W6Jb0gCEpCABCQgAQlIQAISkIAEJCABCUhAAhKQgAQ6kYCCeyfeNd+zBCQgAQlIQAISkIAEJCABCUhAAhKQgAQkIAEJtB0BBfe2uyW+IQlIQAISkIAEJCABCUhAAhKQgAQkIAEJSEACEuhEAgrunXjXfM8SkIAEJCABCUhAAhKQgAQkIAEJSEACEpCABCTQdgQU3NvulviGJCABCUhAAhKQgAQkIAEJSEACEpCABCQgAQlIoBMJKLh34l3zPUtAAhKQgAQkIAEJSEACEpCABCQgAQlIQAISkEDbEVBwb7tb4huSgAQkIAEJSEACEugEAhs2bEiXX3552rVrVzruuOPSxRdfnHp6etJll12WtmzZkpYsWZIuvfTStGjRorRt27aGjzf6nLfddlt++MwzzxwzhnvuuSfdfPPN/X83XoD3unbt2nTJJZfk9zOWazzvZ7i/w/u8/fbbM7Ourq6xvB2fKwEJSEACEpCABCQggbYmoODe1rfHNycBCUhAAhKQgAQk0I4EENZXr16dRfEVK1bk75ctW5Y2bdqU/+VxROW77747XXDBBfnnp5xySjr55JMTAjbP4/H6i9e94oor8sMTKUYruLfjKPI9SUACEpCABCQgAQlMRwIK7tPxrvqZJCABCUhAAhKQgARaSgABG+Ec0ZwKbcT1u+66K+3YsSOdccYZWVinqv0LX/hCOuecc9JXvvKVdOGFF+bq8vrfrb5RfkblN8J7iPn8HMF+3bp1+alnnXVW/lm1wp5q+ve///1pzZo1afny5Vms50K8f+CBB/L3UXHP91GFz/cXXXRROvHEE/Pf4Lrvvvvyvzy+ePHi/ir+7u7uXCEfCYZ4P6eeemrmAI9bb721/3dhUL2qVf48HrsCSD7EToHq32jpDfTFJSABCUhAAhKQgAQk0CICCu4tAuvLSkACEpCABCQgAQlMXwL1LVHi/wsXLkxHHXVUf4U77V0Qwr/5zW/2t3MZqdoc0RrBnGvjxo35daoV8Qjx/P9Vr3pVuvLKK9OqVauyAM7fjytatVx//fX9VfXxNxHReU8h5kdSgNeh5QzCe1Tnx+vwL1e0uKlvMYNQf/TRR6ff/va3w7asqd8RELw++MEPpuuuu25UyYjpO5r8ZBKQgAQkIAEJSEAC04mAgvt0upt+FglIQAISkIAEJCCBhgS2b98+LjJz5sxJ8+fP73+N4QR3BORPf/rTuYc7F1XcZ599drrpppuaCu6I34jhK1euzBXuVMeHEB5V8/EGhuuBPpKQjaD+jne8I1fB03c+LqrKP/axj6Vbbrmlvzq/WoVfFdyj5U1UzcdrUHXPtX79+oatcBrtCOB1Tz/99Px+qle19/24bpq/LAEJSEACEpCABCQggSkgoOA+BdD9kxKQgAQkIAEJSEACk0vgoYceSr29vQf1R/fs2ZOOOeaYQYJ7IwE5+rXHH4m+7q985SuzeN6spQxi+VVXXTXoPZ5//vnp5z//eb8QHj8cj+BerbaP1wshPYT9ZoJ7fQIgXifa3JAoqLaUGUlwv+OOOya0X/1B3WR/SQISkIAEJCABCUhAAhNEQMF9gkD6MhKQgAQkIAEJSEAC7UsAwX3GnDnpZxv/PaY3eejceenZs+cOEdypRqfveLR0qR6Kyh+oCsz8n17qIVLXt2SpCvRxsCqPxaGrHMLKFS1dfvzjH6eTTjppSCsWRHMq16kcR9xH5K8K6FS401KGf6uPP/jgg+m0004b9B7rBffqIa+NWtzw3uhlz9Xo89XzqlbiN2qNU9//fUw3zSdLQAISkIAEJCABCUhgCgkouE8hfP+0BCQgAQlIQAISkMDkEAjB/ca/1A4EHe11wtKnNBTc+f1qRXocHBqCc31rleoBp3FYaAjU/E6jvu5VkRoRvdmhqZdeemlCPI/e69XDSPkbjQ5Njcd4L9WkQFVwR8iPQ1bjwNbqIa71h6s2+nz1vPh/o0NTh/vd0d4vnycBCUhAAhKQgAQkIIGpJqDgPtV3wL8vAQlIQAISczTgjgAACHhJREFUkIAEJNByAq0Q3Fv+pv0DEpCABCQgAQlIQAISkEDHEVBw77hb5huWgAQkIAEJSEACEhgrAQX3sRLz+RKQgAQkIAEJSEACEpDAwRBQcD8Yav6OBCQgAQlIQAISkEBHEVBw76jb5ZuVgAQkIAEJSEACEpBAxxJQcO/YW+cbl4AEJCABCUhAAhIYLQEF99GS8nkSkIAEJCABCUhAAhKQwHgIKLiPh56/KwEJSEACEpCABCTQEQQU3DviNvkmJSABCUhAAhKQgAQk0PEEFNw7/hb6ASQgAQlIQAISkIAEmhGYSsF927Zt6fLLL0+rVq1KK1asaPZW/bkEJCABCUhAAhKQgAQk0MEEFNw7+Ob51iUgAQlIQAISkIAERkegFYL7bbfdlv/4mWeeOeKb4HnLly9PJ598cn5eT09PuuKKK9IDDzyQzjrrrPzY+vXr08UXX5y6urpG94F8lgQkIAEJSEACEpCABCTQlgQU3NvytvimJCABCUhAAhKQgAQmksBUCu71nwMBftOmTemCCy6YyI/oa0lAAhKQgAQkIAEJSEACbUBAwb0NboJvQQISkIAEJCABCUigtQRCcO85sH/Mf2jv9h3pmGOOSfPnz+//3Q0bNuQ2Mbt27Urd3d3pkksuSbfffns69thj+/895ZRT0lVXXZV/J56zdevW/seOO+64dPrpp6c1a9akU089NQvwtJ+57LLL0pYtW/p/Z9myZf0V8bwWVfHNqurH/CH9BQlIQAISkIAEJCABCUhgQggouE8IRl9EAhKQgAQkIAEJSKCdCSC49/b2HvRbpCVMVXDnhepbyqxevTq3i1m5cmVatGjRoL91zz33pLvvvjuL6vUV7vF/fo9WM2eccUZuP4Oo/+CDD2ZRPyri7Qd/0LfQX5SABCQgAQlIQAISkMCkEFBwnxTM/hEJSEACEpCABCQggelGoJHgTjV6VJ9Xe7Xz2alop087lfDVljIhuCO0r127NlfLh2AfrxEiPK+DsE/1fPSEn25c/TwSkIAEJCABCUhAAhLoZAIK7p1893zvEpCABCQgAQlIQAJTRqCR4F4VwhHGuahqp8IdoV3Bfcpul39YAhKQgAQkIAEJSEACk0JAwX1SMPtHJCABCUhAAhKQgASmG4H61jD1lefV//M9/dtHEtxpKcPzqJBfsWJF7ue+fv363M89KuJpM0Nf+Isuuig/x0sCEpCABCQgAQlIQAISaC8CCu7tdT98NxKQgAQkIAEJSEACHUKgesApB5kiilcr3KsHq773ve9Nd955Z1q1alW6//77G7aUGe2hqYjttpPpkEHi25SABCQgAQlIQAISKI6Agntxt9wPLAEJSEACEpCABCQgAQlIQAISkIAEJCABCUhAAq0goODeCqq+pgQkIAEJSEACEpCABCQgAQlIQAISkIAEJCABCRRHQMG9uFvuB5aABCQgAQlIQAISkIAEJCABCUhAAhKQgAQkIIFWEFBwbwVVX1MCEpCABCQgAQlIQAISkIAEJCABCUhAAhKQgASKI6DgXtwt9wNLQAISkIAEJCABCUhAAhKQgAQkIAEJSEACEpBAKwgouLeCqq8pAQlIQAISkIAEJCABCUhAAhKQgAQkIAEJSEACxRFQcC/ulvuBJSABCUhAAhKQgAQkIAEJSEACEpCABCQgAQlIoBUEFNxbQdXXlIAEJCABCUhAAhKQgAQkIAEJSEACEpCABCQggeIIKLgXd8v9wBKQgAQkIAEJSEACEpCABCQgAQlIQAISkIAEJNAKAgruraDqa0pAAhKQgAQkIAEJSEACEpCABCQgAQlIQAISkEBxBBTci7vlfmAJSEACEpCABCQgAQlIQAISkIAEJCABCUhAAhJoBQEF91ZQ9TUlIAEJSEACEpCABCQgAQlIQAISkIAEJCABCUigOAIK7sXdcj+wBCQgAQlIQAISkIAEJCABCUhAAhKQgAQkIAEJtIKAgnsrqPqaEpCABCQgAQlIQAISkIAEJCABCUhAAhKQgAQkUBwBBffibrkfWAISkIAEJCABCUhAAhKQgAQkIAEJSEACEpCABFpBQMG9FVR9TQlIQAISkIAEJCABCUhAAhKQgAQkIAEJSEACEiiOgIJ7cbfcDywBCUhAAhKQgAQkIAEJSEACEpCABCQgAQlIQAKtIKDg3gqqvqYEJCABCUhAAhKQgAQkIAEJSEACEpCABCQgAQkUR0DBvbhb7geWgAQkIAEJSEACEpCABCQgAQlIQAISkIAEJCCBVhBQcG8FVV9TAhKQgAQkIAEJSEACEpCABCQgAQlIQAISkIAEiiOg4F7cLfcDS0ACEpCABCQgAQlIQAISkIAEJCABCUhAAhKQQCsIKLi3gqqvKQEJSEACEpCABCQgAQlIQAISkIAEJCABCUhAAsURUHAv7pb7gSUgAQlIQAISkIAEJCABCUhAAhKQgAQkIAEJSKAVBBTcW0HV15SABCQgAQlIQAISkIAEJCABCUhAAhKQgAQkIIHiCCi4F3fL/cASkIAEJCABCUhAAhKQgAQkIAEJSEACEpCABCTQCgIK7q2g6mtKQAISkIAEJCABCUhAAhKQgAQkIAEJSEACEpBAcQQU3Iu75X5gCUhAAhKQgAQkIAEJSEACEpCABCQgAQlIQAISaAUBBfdWUPU1JSABCUhAAhKQgAQkIAEJSEACEpCABCQgAQlIoDgCCu7F3XI/sAQkIAEJSEACEpCABCQgAQlIQAISkIAEJCABCbSCgIJ7K6j6mhKQgAQkIAEJSEACEpCABCQgAQlIQAISkIAEJFAcAQX34m65H1gCEpCABCQgAQlIQAISkIAEJCABCUhAAhKQgARaQUDBvRVUfU0JSEACEpCABCQgAQlIQAISkIAEJCABCUhAAhIojsD/A29qJh+2nw6UAAAAAElFTkSuQmCC"/>
          <p:cNvSpPr/>
          <p:nvPr/>
        </p:nvSpPr>
        <p:spPr>
          <a:xfrm>
            <a:off x="116711" y="-108347"/>
            <a:ext cx="22866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41" descr="data:image/png;base64,iVBORw0KGgoAAAANSUhEUgAABdwAAAJXCAYAAACJ5ZbxAAAgAElEQVR4Xuzdy3Mc533/+y/mhhlcB3cQJEiCFCVZUpyEou2ckn9HxUQqb6TKIpFXsryi5BW51N/AnaVNImsV2ouUVa5KxdpZqXN0ftI5sU0yN4s2KRG840rcLwMM5nLq2+ADPWz1bQYDYjDznpRiAtPT/Tyvp7sH85mnv91SLpfLwgMBBBBAAAEEEEAAAQQQQAABBBBAAAEEEEAAAQR2JdBC4L4rP16MAAIIIIDAvgosLi7KxYsXZX5+3rMdJ0+elPPnz0s6na64nRsbG/L+++/LzZs3nddmMhm5cOGCjI2NVbyuWrzg448/ll//+teymz7Voh2sozEEPvzwQ/niiy929mn9+fLly3LmzBk5d+6c2MfWO++8I6dPn66o4+b4eeWVVyp+bUUb2sXCu+1jlE3funVL3nvvPWfRsPNHtce42cbzzz/vjB0PBOpVoJLjYa/74D7n7XZ71R6/u90ur0cAAQQQQKAeBQjc63FUaBMCCCCAAAIRBcICd11NtUG5+fBsmtLb2yvvvvuuZLPZiK2r7WJ8mK+tZzOvzYReIyMjO19I1TJwfxJBdi3G70m0s5KAsdpj3P5ysJovR2phyToQiCJQyfEQZX27WYbAfTd6vBYBBBBAAIFgAQJ39hAEEEAAAQQOsEBQYGY+2OdyuapmhVcbfh1gTpreJAImaHr99dfltddec3pdy/DpSQTZtRiqemvnbs455rXmCoVa+LAOBGotQOBea1HWhwACCCCAQH0KELjX57jQKgQQQAABBCIJhAVmV69elQ8++OAbs9yDysW4nzMN0XBSSzZ4lYfwChHsAPPFF1902mGvywSd5nemreZn98z8oDDObMu81l12xm6fzoDV0jSmVI7XzP0o5XS8ri6IUu7G7sf3v/99+ad/+qcdF6/ZuV7bsYNifbG9zhMnTshvfvMbZ51Bs33DvE2j3LZuL7+g2uv39pdAZv1eAalXn93LVetvXqdfRNklTqLOcA/rg9fztpnX8+7xdB/8YePrtvC7GsW+akWPr7feeks++ugjpySV2Vf8jjO/34ftR34Bo7vNOr6HDh3yLBvlvtrG66qdqEGmPc5me+rtdyWQ13i5jyt7nbouLU0UdGVR2D5kxj/sPGSvx+xDtqv7mInSF3vfs9fl3kfNuIdd+eQeZ12PPuzyYNpPUxrthz/8oXzyySfOPqnn07/927+Vf/iHf3BeYx+vYe85tRpb3a77HFjJVWP2a9XqjTfekEuXLn2jP1GPYa8/DNzHh9f5xD32uszk5ORjZbTMuqMcb5Ucv5H+mGEhBBBAAAEEGkyAwL3BBpTuIIAAAgg0l0BY4O4VmASVodEg6bnnnnusdrsRrTZw9xsRO7Ryf8A3r7GDDa/AL6gvYSGn3S47KA/z0VreQcuEzbD166vtbL6McIeZdpvt7XitMygIi+LtFTSZ7dvrjhq4e4V9Xn2OYhtlGb/9zi8ojBK4R+lDUOC+sLDgfGGlYb/7ERS6B42v3zr9vrAKOx4rCdyj7EdewWhYKSz7eIyyDe1T2LnQ9Nsdnro9opyX9DVeV0f4nVPs30fZh9z9idJGM94aVmvg7z7+g847UfY995eJUa4IiTrOduBu93U/3nOijK0uE/ZFQ9D5U5+zj0+/fSJKsO+3P9vvD0H7nLYl7L3E3d6o41rNvWOa6y84eosAAggg0MgCBO6NPLr0DQEEEECg4QXCQiZ7hqQJVbyCEhNCegVd9u/8ZpEGzTbUQTAhltfsS6/f2e02YYBXEGh+ZwcTXuvzK6/j9fooPjoz0D3T3+9qAvdOaAdfZkzs/pogR8MKc9NaewzsEN49K9kdFnkdAFG9jZnamtr9Xn2MGrh7Bd3Gwg6vvEqDmG0Yh1r4hwWIXsdW1D74HZfuUjZe+7nXmHntM7qc1/Gtv3cb+s16tsO6Sme42yGpOUa9+uN1bvA67ryOUbMN+2oEezk7HPezcHt69dn2MfuFV/9sW/uc47VOvzefqPtQlPOQniP8rkiybfzG32sc3O0O+sLEfZWI37nOL1z2snYH2bV8z6l0bHWWvDkHe11BEPRFhdfVB/ZYGROvbXgdw177k9e+5HUFj9mXbFv7fcR9o+iw4y3q8Uvg3vB/gtJBBBBAAIEAAQJ3dg8EEEAAAQQOsEClgfsrr7ziOXvdEITNKK8m/AgLNqOWgnAH7tpmdxhi+uEOcu1ZwHYQ5d62HX547RbGp6enZ6cEgi4XZSaiu21BZW+0dII+vMr3BH0ZEWXWZVRvu//uGZJeYaN7Zr87MHSvI0pb3bNyvQKzSv2jfkHgdWxF7UPYcaltds9MDboywuuLCV1H2ExTYzw+Pu5ZWsqrnVFnuHt96eF1zAQdY+4++23br69BpV3OnTvneWb3G393eGnM3Pup11VD7i+EgoLGKPuQX4judZ7W33mVC7FLdvld1eHVFzea1xcZQeNkv97P2v16+8sNd4hdzXuOe7+qxdiafoWVf/J7DzI3G3f3x/1e4vav5kolu61atsyU63G3PegqBa9zi/sKuEqO3wP8ZxZNRwABBBBAoCoBAveq2HgRAggggAAC9SEQFuy5AxX7w7dXD/YicA8LYqPWAg4KadzBm3udJnDXPgfVAQ4LP6KUAQgLkv3CKncQo23Wuvde63MHJX6BrNcYR/UOCv2qCdy1LX4lcryuovAquxJluTD/3QTuUfvgd1xGLRHkHje/8Q0rFeEO3IPC40pnuF+7ds13/7TbHxS4B92L4Pz586LBdVAJmL0M3D/77DPPevJBVw1FuYdDlH3Ir8SKX+DuNXN6bGxsZxj8zjlRrwqwr4B6++235Wc/+5lzD4yge0QErXu/A/dKxjboPBjU/6jneR0kvzJT+lzQ+SysPJIeX/Z7fpTjJex4s0vORTl+6+MvJVqBAAIIIIDAkxcgcH/y5mwRAQQQQACBmgmEBe6VhF1+IZ9fyGl/eN9NqZGoM65rMcM9LHD3u7w/bMDcoUyUmshhpRNMEONuc9RyO35trtRb12PGOmic7f0kSqkU9wxK9+xJrzrxfoFmJf67DdxtV68+uGv8e5VTMv3QdZmrNKLMcHf3P+z4N231G/OgGe5+N8cNKuvjtc8FlZsKmyFrQn1drzmm/ErK6DJR6or7zUavxSzosPs3ePmEHQdRZlT7XQliZtrvZoa7ttkuU6Lt0Rue2qWm/M411cxwd4fCfuMd9VykbdvN2Pq9L+rvg75g8TMPmuEeFOB7GUe50iDoiw/3+NhfCAYdb1HHlZIyYX858DwCCCCAQCMLELg38ujSNwQQQACBhhcICty86hLbM0a96mZHreGus4+96o9XM/M5rL60aZPeDFCDHruN5oN/1Bru7vA6KAwM8jFBoL3dKCGzbj9qDXdd1pQCiFrDPcoM26jeP//5z52bL4Z5R60P7DVLO+gKDK+ayaYttfAPK3UUNYz2KssRVo7GBGt2mFhN4G7vc17j5K7NPD8//9gNEoNquFdSd9tue5R6+1FrQJtj3utYtL8I0n9Hna0dtYa7KZmj5zqvm0pGOdcFhaR2n4LK1ISdp+196IUXXnBmntvnZ22D334WpYa76YN75nMlXwRUsi8FBe5R33PsfcPrfTDq2NpXPNn9jXJFUTU13IOOYa99yet+HlHf07xquAfdU8M2jXr8Erg3/J+gdBABBBBAIECAwJ3dAwEEEEAAgQMsEFbDWbvmri8eVIbCDju8Zs9VUls46kxidwjtHo6gUhdB/beDqkrqAEfxiVpuJShw89vtvK4c8FrWKwSMErhH9Q4qf2LvU0HL6ba8Ql93f7xms3v12WtmuHu5sHr6fjNP3furV2gedX9zL6dt+slPfiL/+q//6gSiYePpfj5oJqufv9vBPQva7zgLK1Pj9aWcV3/cXyroMqacU9h5yz2L3qu8kB0A6r+jzvYPKplRiZkdwEaZWW+Mou5DlZ6H3F9Mun2Cxj9KeG63J+wYC+vryMiITExM7HyZZ5fQcQfu1bzneO2P1Y7tbtyi7mtRj2F3v4Js7PeHsGPaLBu2nNfVOkHnaQL3A/zHJU1HAAEEENi1AIH7rglZAQIIIIAAAvsnEBZc+c2a9bshmpbDMA+/kM/9Wg1L33jjDbl06ZLzUhOqVRK46+vcH/b9AhKvUDnsBpSVBO7u8M54eF3u795ulCDKdtWgS+u0m0DRaxu7GaugPTPMW19rh006zlpXW2e+a2jsNePTbE+f01mkOkPe3ge9AiJ36RL3Mvp6vdmv1w1kq/G3y2PY9fyjBO7avyh90OXsEM3vZrvqpOGjX63+sGPRPB9lLN3jqW1666235KOPPhKd+R70RY+OgZZbcl9hEuW4jVLORtfjtw0vR5357t63zHbCSp3Y4/ziiy869vrwO3aj2FYSuFeyD4Ud+14zje39069slTnfRDlfmX3M72qKsHc/r5I5Grbb+1JQ4O51Po7ynlOrsXUfy/Y5zr4xrZ+DfY7ya3eU4yjIOez9z2v9fufoqMebe1yDzhFh+wjPI4AAAggg0IgCBO6NOKr0CQEEEEAAAQTqViBK3d26bXyDNMwEVFFm9jZIlxu+GyYoDKujXmk43vBwETsY9QoCe3X2F3bmC52opbciNuuxxRjbatR4DQIIIIAAAgjshQCB+16osk4EEEAAAQQQQMBHgMB9/3cNM2tZZ5frrH1KH+z/mOy2BSZsDbvxJKFsZdLuGf7uWfNBa4taoqSyFvkvzdjWSpL1IIAAAggggMBuBQjcdyvI6xFAAAEEEEAAgQoECNwrwNrDRTWc++KLL3ZKIO3hplj1HgtU8gUKoWxlg1FN7XZ7C36he9gXI5W1cntpxrYaNV6DAAIIIIAAAnshQOC+F6qsEwEEEEAAAQQQQAABBBBAAAEEEEAAAQQQQKDpBAjcm27I6TACCCCAAAIIIIAAAggggAACCCCAAAIIIIDAXggQuO+FKutEAAEEEEAAAQQQQAABBBBAAAEEEEAAAQQQaDoBAvemG3I6jAACCCCAAAIIIIAAAggggAACCCCAAAIIILAXAgTue6HKOhFAAAEEIgv43VDNrKC3t1feffddyWazoevUdX3++efy5ptvhi7rt8DGxoa8//770tPTI+fOnXMWM7+bmJiIdINFvSnmyMiInD59WhYXF+XixYvyxhtvOD8/qYfePG5hYUHOnz8v6XS64s0Gjcvrr78ur732WsXrvHr1qnzwwQfO66pdRyUbNeP23HPPVdXeSrZ1kJatdH8OO1Zq5WtuJlvNsV9v/l7nkUrbaI6XM2fO7JyL3Oswx+krr7yy5/t4Lc6vXgbuc00mk/nGedbeN7yeN943b97c2US15xh7XbW+sWeUc5LxeOutt2r6nvGLX/xCXnrpJRkbG6t0V6x6+Vr0Rd9DP/roI/nRj34U6b0s6Pxm70evvvqqXLlyJfLfF1UjPHqhuaFr0Hqi7LP23xdR2qTnEfWL8ndU2N9jur1K/iaz27fbv0nC+qou165dq/pvnrD1V/u8+l+6dCnS345+26jFcVRt+3kdAggggED1AgTu1dvxSgQQQACBGgjU6oNELQIu7Y7Xeqr5wFrrsKRS6t1+uPUbF/MFwokTJ3xDQK+2mtdp4FNNWF9p/1neX6CS/TnIMUp4GGUczL6hX3LZXxCZcKzWoWeUNu12mVqcj0xQo1+Yff/73//GcWMHw1GCut30qRb9iXpe0HPX+Pj4TkCo+4F+kWoCQ22LLqPnERMeu8935suKavYdPfdpQKbBvj6q/dKyWu9avSfa269F6FdNf2rRl0rfy/zOb7VoSzUGXq+p9niqpg+7Od/Xcr+pdBwrtSZwr1SM5RFAAAEE9lqAwH2vhVk/AggggECgQDUfIGv5Ada9rmo/CJv11Ko/u91tdvvhNqgf1fSRwH23I1p/r69V4B60r7rD1/pT8G7Rbs8julYTdp08eVJyudw3gl99/pNPPnGuZNnrL7Jq0R8vKa8wUM8V7733nuiXlvoljNcVQqbvGoZr27yW0X3n0KFDFX/BZ/ZH/ZLjl7/85a5mplazv1Zzfg3bTi2D07Bt2c/Xoi+7fS+rt/dmbU+1x1M1ngTuleyxtV+2FsdeNeNe+56wRgQQQACBSgUI3CsVY3kEEEAAgZoKVPJBwn25s7m0WRukgcv8/LzTNvuSZ/dl3Bpe2TMW3aUIXnjhBSfcMiVlvIJiuzSKbs+sUy9nNiVT9PdaCkJLybjDIPuydq/Ls8Pa7DUA9mu0PTo70x3S2ct4lWWoJCjxCkH81u81bj/5yU/kH//xHx8rteMOIUxQoOUyNPgyD3vWqnv87PIbXoGwuy32/mCW19n7OsPWlKdw7zPajiBLr/IWYTNt3WPunrHsbre7zEjYfuwVutjHnpaF0VJKUfpuxiGKry4b1Pew4//27dtOOSlTUsrL1rbwmuXoDjz8ziNRt+F1/IX562vMucScp7z2K3vdpt26L/zmN79xHO1yILrP6Hhp6G4C9yj91224y/fYY2QC7+eff97Zrs6wT6VSsry8/I3za9h+GfZm4dVee7/SNug51d13e3/WLxy8lqlmxqt9vtfAXc/dXl9mhJ3D/Z6PcsxoqZPPPvvM+cLBlCELGy9tp54ndV8w+5c5Ltyvtc8ttT6PufeHSvti7y/uY8q8Z33xxRei29H3Nz1Hm356lUMx+7XXe/bLL78s//Iv//LYlRN6DjTnfa9STu7zdNh53W//Dwrc/bbh7oNpX9g5cS8C96D3UdPnsL9JgsZL11Hp+6j7eA9zcb+P689hVwpFOYfb46T7rJ5H9Hi+cOGCc/6O0q5aHEd+f6dWU2Iw7DzO8wgggAAC3gIE7uwZCCCAAAL7KhAWuJnGeS1nh766nLv2ujsUdpdDMR989LUmhDcfEs2HWXfg7g7v3B+c3e1013B3v97dxrA2ew2WVwmGX//61ztfBOgHLPcyYSUXwsbFXeYhbP1uR6/a9l6BuwZpdjDp3o7tZWa6moDMHW6ZPpsP1e7xN/uQBi4mSDEOdo3soL6a4Nq+B0DYDDf3mLvt3W3wa7fZpv2B3uzHUQP3sL57BWKmhrvXPqP7iYaAJmxw77+VhEFeIZXbJixw1u2b2dMmzAw7j3jtA14OUc4jdimmsNn7Zr/RfVGPZ7tWvh4/P/vZz+SHP/yhEzZXEri7x8TdP3Nsan/sMi7u82vYfhkl2FEDfZj7ZdhBm+7Petz5Be6mLrIG7l41qt3nqChvdF7nZ7u8ja4j7Bwe9Lw5x7iPGXN+sQM9cw6KOl4aQJvjzH1+9zoH1fo85rcf6RcAUfvi9/5m34/EfIFgh6NRzj3uZdznnijvJdoOc0yEvYcG7W9e5zLzu6BtuPsQ5ZxYyTnW6/zsrj8e9j7q9feGGTPzXj45OfmN87C9n+uVKe7zTdj7qH3u9/p70L1/hr3vui28yumF/d1jtqnr0mPTq1/udtXiOAr7OzXKuZBlEEAAAQR2L0DgvntD1oAAAgggsAsBr1lO9urswDDoxlPuD55+Nyu1P2TpjHT3Ot0fqtxBcViIExS4e4Wxdl+jtNkdYnkFDe5A1uvDrW7Xa5a6aU9Y4O6eYeoOMd3rd4fhUQN39/jY7dJAzmu7pg924K6BlvsDvC5nr89vfGynMMsf//jH8tOf/jRyiY+gmY6mH17jZLdbl3MHjuZ5nSGsYWbUwN3+oiBsH3F/oeEVdoftR2HHk3186Lrc4avbLyxw1zAr6DwSZRtRQin3ecSrn2FlluzQRGf12jcE1Of0Js7uWdhh/TclWtyztu32af/cM7u99tOw/TLKTaLDAnevK4S0fXY4V6vA3esLWHeoGna8Rn3eBO5ehvY29Qsar1n2lY6XO4DzOy5Neyo9j/mdKyrti9fN0d1GXsdSlHNPUOCu+1DQe4lf2Bv0Hhr0Z5HXfhJlG+73nyjnq1oG7n77d9j7svvY0i9h3Tc4tdfht98Hmdr7gDoFvVfoDXi9/h4IW799Lwld1j6H+/2NYZ+r9DVh72G1OCfojHp3W3fxZzovRQABBBCoUoDAvUo4XoYAAgggUBuBsEDObMWe+ed12W9Q0OF3GbDXhz6/4N4EVPYXBF6XkwcF7pV8iIxy6bLa+H2Ytj+0aT+9PnwFfRAPGxf7tX4f7uxl3CFe1MDdL0jWcgv6iPIljIZbfuUh7PE2H8LtmcTuICmKpbb58uXLj83MD/sgrzOYvcoL+YWydtit4YI9A1S35XW1QJCl+bIhqO/uL3vcgbvdx6ASGO7lqgkG3F/U2eUz3EGOHWSZwFln3YaVD/Dbhnssg8qi6PaCwh2vwNms3263HdToLEl9nd401B2ghwXufl842MGdV930sPOiaXPQPuF1DIQF7vplkd9MVF2fzhqtVeAe9OVlUIkxu19hX6J4fQnoPubcX6Z5neMqHS93mOv3RZd9zq7kPOY37pX2xS6ZZFy9Anf3MR7l3BMUuOtVDEHvJUFeQa/zO+97/b0SZRu6Pr8vBvzOV7UM3MPej/Q4efHFFz2vOPH7csLvvUKXr/R91Gu/CHqv8HvfdY9b0N+X5hzm9+Wg3xcpXu3y+xuk0uPI7Cd61Uu1ZY9q8xc+a0EAAQSaW4DAvbnHn94jgAAC+y4QFuzaDbRLZZjfmw8TfjMw9QObPsylzD//+c93wkn733aYaIdAXh8w3WG4XQ89SuCuH8z8Zn+aD5l+bXaHnn4f0u3gTUNi/WDp9fAKeXW5sHGxt6uBe9j6dZ32TM1aBe5epSS8wj8TuLvtqwncw/qqszTdIYJXPWB7PMxMUPM7s7+aKwNMXWb3GGpoXC+BuztA0GMz7CqESsIg9/Gvpu4wOyxw9quh6z6P2HWcw2ZD+gVJ5jxiXm/W6R5Dv33DDmpMKQKdRamm2k8No91XjoT139Q79zoXmPNYJYF70H6pXwiEPaIE7roO93nRvqFprQJ39zFrtz3Ixl7O7yqloHOS+2oDex36Ovu+IFHb5PWFmx0MB/XVfk+Ieh7zC2Ir7Uu1gXuUc09Y4B70XuJ1XOlYhJU58dv//QJ3r8DY/cWbHbhHOSdWco51t9fdP7/92+6Pnqu8vkR1z0DXfmggrA+/94qo+5+uw16//uyux+91Hvd73/X7cjnoHK7nZq8vQ+wvx8x53O/9xYT2uz0n6HEU9Hdq2HmZ5xFAAAEEaiNA4F4bR9aCAAIIIFClQFiwG/aBVcsqeNXGDLtkXmu2VzPD3d0ed71j96Xp9gfUsBnuUdrs/iC4mxnuQUMWNi52UBalLEi1Ndyf1Ax3nWVqLgmvZoZ7kKUJDcJmVJt1mBDAvumu140bzfJege9+zHCvpsRI2H4WNrOv0pIy7kDPvN6cR7xmgIeVCdnNDPeg/cYddpljTkMbfWig7VXyKmiGf1hJHV1vlC/DwmZyR307CLJzH4f2Ou1zTi1umupVn9lsz+yDen4IupGqbed3vNZqhrttEWW8os5wr/Y8tpsZ7mH7SpQZ7lHOPWGBe7Uz3IOC+rC/X+wSXlGuOnD/feEV+Ec594eZ2+9FtkvYDHc9ZkdGRkJnuHtNdgh7Lwh7H7XPJV7lAsPO4/b7rn1PCbUIe63feVN/b49R2PvLbma4B42p++9Ur9JNUfcJlkMAAQQQiC5A4B7diiURQAABBPZAIOxDVpQPEToryF1/2yuINh869EOuBu7V1HD3ao89g0mft2c52WFIWA33KG2upoa7Vz+1nX6z9vS5oHHxCi68wgp7/e6ZuEFXDpgbS3p52NsOmz3tFW65a5Tb64tSVqUaS/UMKh3itU8Zu7ffftu5Oaa73e6Zo1FquPvd/E5nF0bpe1BJGb8vK0xIEnRZe1AdZH3O3LRSr6Twq/tratV7hVb6u6Abt9qWGryHbcM9Xl6hlzvADfpSxC9Ydq/X/Kz7gpZUsmcx2jdNdc8utfvvPj/ZwZrZh/R3ejWKfTWIO3DyC6DCZnh72bn33ShfUnpdheS+eqWSYy5oprLpq7bd73g0/QoL5tzBdFi9Zr9znFe5rqDx8tuX3DczDnpPCDuP1aIvUWu428eoX9jvPvcEBe4HtYa713iZfgbdvyPqn3Lu/cZv/w57X/Y6htznvajvFdp2dyDu/nsmqEa8cQl639W/D93vd2Hn8Cg13N334rD/1jLt2qvjyP471etKkqj7BMshgAACCEQXIHCPbsWSCCCAAAJ7IBA1cPcKROxwTT8c2TfBsmclmtIGpiyBuWTevEa7ZT5gmWVMmQevGaTuQMv+gOS+qZk7gAqaaWg+9OsHN782+wUSJpS0y5mYsiTaTzu41GXC3P2e95sJGrZ+t6P9AdzPPixw17I8tr2Oo70PuIMYM4PNzDR3t8G8PqyOeVBfva5iCLL2CjDcVn77sqnb7tdvvWzd9NW9Dvty81oE7rq/+rlo2YCg2f3uL8JM0OEOYMz4eZV/Mfu6BnHmpnS6f5h+q5Gp9+3+4sE+j+hxZL/eLtlgH0/2qTDKvux13IRdGeJXzsF8YahO7n3FbeTuvwYt7i8gqrn6xA6K3Ocr9/0Egt42vFzc+5HXfuW+8aB7GbdD2FtX0Jc++lp7ffqzuzyL/Z4QdI437znmHBN2XOo+XIvx8nr/rOV5zGt/cJ9jovTFa5yiznC33wPtEjPuc6B+WaVtcb+/RHkv0X373XffFX0PrXQf8zpn2F+kmvNI0Da8vjQIO1/pObGaWfhmv/f7otbvfdTr7w1zLrdL+wWNl9eVJGF/s7hnuAe5eH1xFnbVTpRzeNj5174aR/dBr/cX8zekOa9Wcxx5vbeEnePCzpE8jwACCCBQuQCBe+VmvAIBBBBAoIYC9gdjv9WagM1db9OunW6HIub37nrFGqJrOQZ7tqu7BuoLL7zg1BUNukmeu66ouw66Ce31w+WPf/xj+elPf/rYbFH79X59MBZebfYLJex69bpe7Yc9U8u0y7w+aNZx0Lj4hadB6w+a0W7qQJt65No+ncEWJXB3j1dc/vQAACAASURBVJ8dinrNfHT3y66f7TdT0uuDapS+2vWtgwJndx+0/+663u52u8Nf9zpeffVVZ2a4/eWBffzo/qHBkwYx9hUiYV82eIVG5jXuNtjbMFctBJ063KZe9xdwH3tmn/H6wkm3pevQ/v3yl7906gRr4Bx2HomyDXc/ws4jurwdnJi2mfDOy8UvJNVzmPlCzuu4stvv1X/dllcf3et0zxg3bl73rDC1mN37ZZRZ5mHjoe21942gmwtHPeZs77Agzx47sx8HncPdvrZXlHOSHrt6NYcJhqsZL78rEvRLOPvcUsvzmLbTfZ6qtC9ex4G9Tj2Gva5CiXLuCZrhrgF60HuJaZft5X7vrmQGcdCVEEHbsI8Fc6y579HiPifqudEO3KMck6a/fld+BL2PellpW+2/SXQZu8a613uF+3yprwl6H3XP9g87j5svv+y67GH3WolyDne/z+qXB3o8m6tJwtplT4gw59VqjqOwv1Nr+Gc8q0IAAQQQ8BEgcGfXQAABBBBAAAEEGkyg0tIeDdZ9ulMnArof/tu//Zv83d/9XZ20iGYgsHcCuq/rlzL1XLKDY3Lvxp81I4AAAgggYAsQuLM/IIAAAggggAACB1jAq0Z5WLmSA9xdmn6ABHS2p85INrPnD1DTaSoCFQnorHW9GaheGVLPN6XkmKxoWFkYAQQQQACBqgUI3Kum44UIIIAAAggggEB9CEQpx1IfLaUVzSTwi1/8QvSGrvU847eZxoO+7p2AllnRWv5vvvnm3m2kBmvmmKwBIqtAAAEEEEAgggCBewQkFkEAAQQQQAABBBBAAAEEEEAAAQQQQAABBBBAIEyAwD1MiOcRQAABBBBAAAEEEEAAAQQQQAABBBBAAAEEEIggQOAeAYlFEEAAAQQQQAABBBBAAAEEEEAAAQQQQAABBBAIEyBwDxPieQQQQAABBBBAAAEEEEAAAQQQQAABBBBAAAEEIggQuEdAYhEEEEAAAQQQQAABBBBAAAEEEEAAAQQQQAABBMIEdgL3jz/+WK5duybnz5+XdDrt+boPP/xQLl++LJlMRi5cuCBjY2POcub3+u933nlHTp8+vfP6q1evypUrV+TcuXNhbeF5BBBAAAEEEEAAAQQQQAABBBBAAAEEEEAAAQQOrIATuGso/sEHH3wjLLd7pctMTEzIa6+9JhrOT05OOiG6HajfunVLLl265ITx2WzWeU7Xe+bMGQL3A7uL0HAEEEAAAQQQQAABBBBAAAEEEEAAAQQQQACBKAItCwsL5ffee0/eeuutnRnrYS+0A3ed3f7iiy86s9o3Njac2e4ayuvj888/d4J3E86HrZfnEUAAAQQQQAABBBBAAAEEEEAAAQQQQAABBBA4qAItV65cKessdPN4/fXXdwJzd6c0UH///fflueeec5YxP7/yyis7gbs+b37W19vh/EFFot0IIIAAAggggAACCCCAAAIIIIAAAggggAACCIQJtPz6178umxnoWhLGlJYx9dm9VmBC9B/96EdOAE/gHsbM8wgggAACCCCAAAIIIIAAAggggAACCCCAAAKNLuAE7tpJM2PdlIQJCtwXFxflZz/7mbz99tvy0UcfeZaUMa+vdIb79evX5bPPPpNkMimpVKrR/ekfAggggAACCCCAAAIIIIAAAggggAACCCCAQB0LrK+vO1n1m2++GdpKp6TMJ598IufPn3dqrZsZ7j09PXLx4kV56aWXdm6UOjIy4pSO0Zuhmtfo/9oz5DVg15upptNpZ+NBgbuG659++mloI1kAAQQQQAABBBBAAAEEEEAAAQQQQAABBBBAAIH9FPj7v/97556lsVjMtxkt5XK5rLPaL1++7Cz0zjvvOKG6zmK3A3d9ziyXyWTkwoULzk1WTR33mzdviv17s8WwGe5zc3MyMzOz08Dp6Wm5ceOGDA0Nyf/6X/9LEonEfhqybQQQQAABBBBAAAEEEEAAAQQQQAABBBBAAIEmFvjnf/5np/d/8zd/42Tgvb29OxPO3SxO4L6fVvl8XpaXl8U0486dO84M+tHRUXn11VcJ3PdzcNg2AggggAACCCCAAAIIIIAAAggggAACCCDQ5AJaXl0ff/3Xfy2aZ+ss94GBAacset0F7u4GmTIzp06dkrNnzzb5UNJ9BBBAAAEEEEAAAQQQQAABBBBAAAEEEEAAgf0UMIH7yy+/LMVi0QncOzs7nf8I3PdzZNg2AggggAACCCCAAAIIIIAAAggggAACCCCAwIESIHA/UMNFYxFAAAEEEEAAAQQQQAABBBBAAAEEEEAAAQTqVYDAvV5HhnYhgAACCCCAAAIIIIAAAggggAACCCCAAAIIHCgBAvcDNVw0FgEEEEAAAQQQQAABBBBAAAEEEEAAAQQQQKBeBQjc63VkaBcCCCCAAAIIIIAAAggggAACCCCAAAIIIIDAgRIgcD9Qw0VjEUAAAQQQQAABBBBAAAEEEEAAAQQQQAABBOpVgMC9XkeGdiGAAAIIIIAAAggggAACCCCAAAIIIIAAAggcKAEC9wM1XDQWAQQQQAABBBBAAAEEEEAAAQQQQAABBBBAoF4FCNzrdWRoFwIIIIAAAggggAACCCCAAAIIIIAAAggggMCBEiBwP1DDRWMRQAABBBBAAAEEEEAAAQQQQAABBBBAAAEE6lWAwL1eR4Z2IYAAAggggAACCCCAAAIIIIAAAggggAACCBwoAQL3AzVcB7uxyxsbcndxXlY3NyWTTMrh7qz0t3cc7E7RegQQQAABBBBAAAEEEEAAAQQQQAABBBBA4JEAgTu7whMRmFldkd/euS23FuakXC5Li7TIcGenfHf0mBzv638ibWAjCCCAAAIIIIAAAggggAACCCCAAAIIIIDAXgoQuO+lbpOuu1gqyUZhS9bzW5Lbysv6Vl7uLMzLtekp2SoWd1RaY3F5rn9AXho7KW1tbU2qRbcRQAABBBBAAAEEEEAAAQQQQAABBBBAoFEECNwbZST3uB+lclk2C4VHAbqG6fmv/72Vl1x+ywnWNWDX5YqlsjOTvSTb/1solR4L253mlkWysZi8OHRIXjhxUlpbW/e4F6weAQQQQAABBBBAAAEEEEAAAQQQQAABBBDYOwEC972zrfs1axCeLxadkDy3tR2Y66z07eD80f8++llnrBeKTny+HaSX9X81Mzf/fvS/mqPrExEepVJJNldWpGVrS06OHpMzJ0/KWG+fpOKJCK9mEQQQQAABBBBAAAEEEEAAAQQQQAABBBBAoL4ECNzrazxq0pqChuha0sUE6DobvbAlubwG6lriZbvUi4bqW6Xi1+G5NSN9J1QXefS8d4gej8Ukk0xJWzLp/JdJ6b9Tzk1R9X/bUtv/1u3+98QDp4a7eRQ3N2VtcVG0vZ09PdLV1SW9be3yrcEheap/ULrS6Zp4sBIEEEAAAQQQQAABBBBAAAEEEEAAAQQQQOBJCBC4PwnlGmyjWC7JxlZhp5TL1zPSTYBuZqTnZbNYcGafO7PQH5uRvj0r3ZR50VDdK0aPtbRI+lFg7g7OnXA99ShMT6YklYiLLt/S0iIxvRWq/q/zszg3RjXP6bbmVlfkxsSEzCwsSLJFpDOekBYRmd7YkOmtTcm1iLN8Kh6XrnRGTvT1y7eGhmWgvaMGgqwCAQQQQAABBBBAAAEEEEAAAQQQQAABBBDYWwEC9xr5zq+vybXpSZlcXnaC5tFsVp4ZHJZsJuO7hcfqoj+ahe7MQH90s1FnlvqjGembha1v1EX3DdU9trgdZCe2Z547gXmr8+/tn7dnpevvNVBvTSQkEXPi88cCdBOo74TqIs7zUR/a3/VcThYWFyS3nhOdHZ9MJiXZmpJyIikTayvOjVWnVpad9SZjMWlLtcqRbFb+bHhEDndnnUCeBwIIIIAAAggggAACCCCAAAIIIIAAAgggUI8CBO41GJWljZxcuX/PKZlSLJWcNSYTcTmW7ZFnB4YkXyrtlHBZc24wuj0rXUP0rcfqom/XP7from/feNS7LrpGz4l43AnN27WMy6PA3C7lsl3uRcu6aIhuzUZ/NAP96xnp27PSTaheAxbPVWh/isWi5PN50RrusUehezyRcOy0DM7E8pJjeW9xwfHQYL41kZSBjg759qEROd7bJ+lEcq+ayHoRQAABBBBAAAEEEEAAAQQQQAABBBBAAIGqBAjcq2J7/EUPlhbl05tfyv2lxceeKG9tiRQK0trWLi3x2KObjW7faNTUSPfavAbMTj10Jyh/VB/dCdNbH/1+e1a6PqflV7ZD8+3Z5nYZF+d31iz1GnS1Zquwb6zqniVfKJUkXyjI7Nqq/GFqQsbnHjr15uMtMaeETW9bmzw7OCynqPNes/FgRQgggAACCCCAAAIIIIAAAggggAACCCCwewEC990byt3Fefm/vvpSpleWH1vb5npO1ldWJN3eJu2dnc6sbFPGpd0JzFsflXF5/AajWtIlSl307YC9cR+m5M5ibl1uzM7I9dlpWczlHJtkPC7d6YyM9fXJc06d987GhaBnCCCAAAIIIIAAAggggAACCCCAAAIIIHAgBAjcazBM06sr8vmtm/LVw9nH1tYpLXI83Sajw8My1N8v6VTqG3XRH5+Rvh2gV1IXvQbNr/tVaPC+VSzKyuaG3J6f86jznpIj3T3y/PAhp8671p/ngQACCCCAAAIIIIAAAggggAACCCCAAAIIPGkBAvcaiGvtcQ3b//f4lzKfyzmheUc8IWPpNjna1S39fX3Sk806NwjlUb2AlqHRcjN+dd5TiYQMtHfIC8Mjzsx3rV3PAwEEEEAAAQQQQAABBBBAAAEEEEAAAQQQeFICBO41ki6UijK7uCR3JydlM7cu6XhC2lpT0tHWLt3d3dLV1SXxeLxGW2M1fnXetdyMluTpybTJ0wODcmpg0Pk3DwQQQAABBBBAAAEEEEAAAQQQQAABBBBAYK8FCNxrKFzS2dfr67K0vCylYlFisZi0trZKR0eHpNPpGm6JVRmBsDrvna1pGevdrvM+1NkFHAIIIIAAAggggAACCCCAAAIIIIAAAgggsGcCBO41ptWyJ8Vi0flPHzqrXf+jLnuNoV2rC6rzrjXdtbzMSHe3U+f9SHdWUvHE3jaItSOAAAIIIIAAAggggAACCCCAAAIIIIBA0wkQuO/hkGv4TtC+h8Aeqw6t8x5PSH9HhxO8H+/pk87W1ifbQLaGAAIIIIAAAggggAACCCCAAAIIIIAAAg0rQODesENLx4LqvOsNVp067/2D8tTAgPS1tQOGAAIIIIAAAggggAACCCCAAAIIIIAAAgjsSoDAfVd8vPggCESp836sp1e+NTQsw51dojde5YEAAggggAACCCCAAAIIIIAAAggggAACCFQqQOBeqRjLH1iBsDrvmWRSRrqyzg1WD3dnRX/mgQACCCCAAAIIIIAAAggggAACCCCAAAIIRBUgcI8qxXINI+BX510Deb3Bqt5Qta+93Qnej/f2SXc60zB9pyMIIIAAAggggAACCCCAAAIIIIAAAgggsHcCBO57Z8uaD4BAYJ33eEKymYw81T8gpwYGZKC98wD0iCYigAACCCCAAAIIIIAAAggggAACCCCAwH4JELjvlzzbrSuBoDrviXhcOlOtcrSnR54ZGJaR7m5nJjwPBBBAAAEEEEAAAQQQQAABBBBAAAEEEEDAFqgocB8fHy+/9957ksvlnHWcPHlSzp8/L+l0+huqH374oVy+fNn5/euvvy6vvfbazjJXr16VK1euyLlz5x57nd/v/Ybs+vXr8umnn8qpU6fk7NmzjCwCuxYIq/OeTiSdG6vqDVY1gG9Lpna9TVaAAAIIIIAAAggggAACCCCAAAIIIIAAAo0hUHHgfunSJblw4YJks1lfgVu3bolZbmFhYeff+hoN1T/44AM5c+bMY4G73++DmAncG2MnrMdeBNV5jzt13uNOnfdnB4flRG+fZDNt9dgN2oQAAggggAACCCCAAAIIIIAAAggggAACT1BgTwL3xcVF0Znwb731ltOVjz/+2AnXJycn5fPPP3fCev23meGuAb3X78McCNzDhHi+FgLBdd7jTth+oq9fTvUPylAndd5rYc46EEAAAQQQQAABBBBAAAEEEEAAAQQQOIgCFQfudkkZd6kYG0BDdF1WHzojfmxsbOdpDeDtwN084fd7P1gC94O4yx3cNgfWeY/FpaO1VUazWXm6f1BGurPSmkgc3M7ScgQQQAABBBBAAAEEEEAAAQQQQAABBBCoWKDiwF1nor/55ptil41xl5exn/vss8/k2rVrj9V6J3CveJx4QR0JBNZ5b4k5QftgZ6c8Ozgkx3p6pbP1m/c4qKPu0BQEEEAAAQQQQAABBBBAAAEEEEAAAQQQqJFARYF7WQtbP3rYZWPs2ev6tAbq+tAbpW5sbMj7778vr7zyipw+fdr5PYF7jUaP1eyrQJQ67z2ZNnl6YEhO9vdLX1v7vraXjSOAAAIIIIAAAggggAACCCCAAAIIIIDA3gpUHbjbs9i1iRcvXpSXXnrJCdk1UDez2jVwN/XcTTBP4L63g8ran7xAUJ33ZDwu3emMHO/tk6cHBmW4s0tiLS1PvpFsEQEEEEAAAQQQQAABBBBAAAEEEEAAAQT2VKCiwH18fLxs13B/5513nFnrOtvdDtzNrPabN286jXfXeq8mcDf12r00ent7H6sRv6dirByBAAG9BKRQLkuuVJSZrbzMFPKSK5VE43UN2VtbWqQ7npCBZEqy8aQkCd7ZnxBAAAEEEEAAAQQQQAABBBBAAAEEEGgYgStXrjh9efnll6VYLIqWY+/s7HT+cz9a7JIy+yEwNzcnMzMzO5uenp6WGzduyOHDh+UHP/iBJLhJ5X4MC9v0EPCt8y4i8ZjWeU/KQEeHPDMw5Mx8705T550dCQEEEEAAAQQQQAABBBBAAAEEEEAAgYMuUNEM9/0O3PP5vCwvL4spJX/nzh25evWqjI6OyquvvkrgftD3xgZsf2Cd95aYaLmZnrY2eap/QJ7q65d0MikPlpakUCpKX3uHDHV0Un6mAfcLuoQAAggggAACCCCAAAIIIIAAAggg0JgCBypwdw+BKTNz6tQpOXv2bGOOEL1qGIGwOu+peFziLTHZLBacPuss+OeHhuW7R487wTwPBBBAAAEEEEAAAQQQQAABBBBAAAEEEKhvAQL3+h4fWteAAlpuZrNQkMXcutyYnZHrs9OymMt9o6da970/0yZ/NXpMnjk0IrFYrAE16BICCCCAAAIIIIAAAggggAACCCCAAAKNI0Dg3jhjSU8OmIAG7/liQVY2NuTL2Rn5z4kHsprffKwX5UJBOiUmzx46JKcOH5HBzi5p5V4FB2ykaS4CCCCAAAIIIIAAAggggAACCCCAQLMIELg3y0jTz7oV0Drvc+tr8tu7t+WLqcnH2rm1uSm55WVpTaYk29srvR0dMtrTK4e7szLc2Sntqda67RcNQwABBBBAAAEEEEAAAQQQQAABBBBAoNkECNybbcTpb10KFEsluTY9Jf/3VzckV9hy2qglZUobG5LTm6jGE9LW3SWpVEoSsZgkYnHpaG11gvcj3VkZ6e6W7nSmLvtGoxBAAAEEEEAAAQQQQAABBBBAAAEEEGgWAQL3Zhlp+ln3AhtbWzKuNd0f3JeNfF7aY3HpSaakrTUlxURS5ksFmVhbkYdra9uBfEvLo/A9Jm2plAx1dDnh+2i2R/ra2+u+vzQQAQQQQAABBBBAAAEEEEAAAQQQQACBRhMgcG+0EaU/B1pgS2+murwsc/PzUioUJJVMSiadlkxbm7RmMlJuaZGljZzcWZiX2/NzMr26IlvFohO+x50APi7pZEL62zuc2e8avg92dDi/54EAAggggAACCCCAAAIIIIAAAggggAACeytA4L63vqwdgYoFSqWS5PN55z99xONxp5RMMpl0ftabrRZKRdkqlmRlc0PuLy7K7YU5mVxektzWllOKJuaUnYlJKh6XbKbNmfl+JNsjw51dknm0noobxgsQQAABBBBAAAEEEEAAAQQQQAABBBBAIFCAwJ0dBIE6FNAbqepD/1dnr+t/Xo+vw/eirOXzMrWy7Mx+v7+0KCsbG85LYi0tkozHnVnuXY/qvh/OZmWkq1s6W9N12HuahAACCCCAAAIIIIAAAggggAACCCCAwMEUIHA/mONGqxH4hoCG88Vy2Skxs1HYkodrq3Jrfk7uLszL/Pq6s7xd97091SqHurTue48cyWalJ9OGKgIIIIAAAggggAACCCCAAAIIIIAAAgjsQoDAfRd4vBSBehXQ+fFammarVJR8sSiLuXWn5vvt+XmZWV2VUrn0qO57TBLxmGQSSRno6HCC96PZXqcGvM6M54EAAggggAACCCCAAAIIIIAAAggggAAC0QUI3KNbsSQCB1ZAS8/ozHet/b68sSF3FxecAH5qeVk2i4XH6r63JhLObHet+a7h+3Bnp1OShgcCCCCAAAIIIIAAAggggAACCCCAAAIIBAsQuLOHINBkAtt130tSKBZlNb8pE0t609V5ebC0JGv5TUdDZ7cn4nFJxmLSmU7LaHePjGZ75HB3lpuuNtn+QncRQAABBBBAAAEEEEAAAQQQQAABBKILELhHt2JJBBpOQOu+O+F7qSS5rbxMr6zI7YU5ube4IIu5nNNfU/c9GYtLe2tKDnV2y9GeHqf2e1eam6423E5BhxBAAAEEEEAAAQQQQAABBBBAAAEEqhYgcK+ajhci0FgCWve9+Gjm+2ahIHPra9t13xfm5OHa2k74Hm+JSVLrvidTMtjR4cx+P9bbK71t7Y0FQm8QQAABBBBAAAEEEEAAAQQQQAABBBCoUIDAvUIwFkegWQSc8F1vvFosytJGTu4szDsB/PTqivM7vaVqPBaTRCwmrYmk9La1OTXfj/f2OTdg5aarzbKn0E8EEEAAAQQQQAABBBBAAAEEEEAAASNA4M6+gAACoQLbdd+LslUsycrmhtxf1LrvczK5vCS5rS3n9TrzPRHX2e9x6WpNy9FsjxO+D3V2id6IlQcCCCCAAAIIIIAAAggggAACCCCAAAKNLkDg3ugjTP8QqLGAqfu+VSrKej4vUyvLcnt+Xu4vLcjyxoazNeemqzr7PR6XjlSrc7PV4z29MtLdLe2p1hq3iNUhgAACCCCAAAIIIIAAAggggAACCCBQHwIE7vUxDrQCgQMpoOF7sVx2SsxsFLbk4dqq3Jqfk7sL8zK/vu70ydx0VQP4tlRKhjq6nPB9tKdHutOZA9lvGo0AAggggAACCCCAAAIIIIAAAggggICXAIE7+wUCCNREQG+6WtKa76Wi5ItFWcytb990dX5eZlZXpVQuSYu0SDzW4sx8TycS0t/eLsd6+pzSM33cdLUm48BKEEAAAQQQQAABBBBAAAEEEEAAAQT2T4DAff/s2TICDS2gdd915rvWftdSM3cXF5wAfmp5WTaLBeemq7FHN11NJRLSk2mTY85NV3tlsKPTuSErj8oFFnM55yqD3FbeqaV/JJuVbKat8hXxCgQQQAABBBBAAAEEEEAAAQQQQACBigUI3Csm4wUIIFCpwPZNV0tSKBZlNb8pE0t609V5ebC0JGv5TWd1Wvddb7iaiMWls7VVjvb0yPGePhnu6nZmw/MIF3iwtCif3x53vtQoSdkxPdKVlf/j2Jgc6u4OXwFLIIAAAggggAACCCCAAAIIIIAAAgjsSoDAfVd8vBgBBCoVMDdd1QBeZ2FPr6zI7YU5ube4IDo7Wx9a9z356Kar7amUjHR1O2VntA789Zlpp0RNKh6Xsb5+eX7okHSl05U2o+bLa7/0i4Wd/0olKWmZHf1dqSTFcunx5x8t6/xely3rsvrvr9dRdH5fdsLz7d9v/6x1852f9f8e/VuvJJhbX5fJ5SXR15lHeyIpfz40LGeOHpd0HTjVHJ4VIoAAAggggAACCCCAAAIIIIAAAnUkQOBeR4NBUxBoNgGt+67hsM583ywUZG59bbvu+8KcPFxb2wnfEy0xScRjTg34fLHgBM5akkZnvo9le+WZwWFpicVcofbXYbQG1kUrsN4OxzUEN0G2Pm8C8W8G4/ra8k7YbZ7fDsid5zQQL+sy2qPth/VP/Ul2ninrT84S1v/f/tH1G2sd1uvNK52FH3+F6YO9HyVbWuREe6d85/CoDA4OSoKrBZrtMKO/CCCAAAIIIIAAAggggAACCCDwBAUI3J8gNptCAIFgASd81xuvFouytJGTOwvzTgA/vbri/M7rUcrnRQoFaevslJZYfCeE3omjHwXTX0fhj2Jqj99vh95WaG426Pf7R8m6ve69GmOd9a8lYsx/ceffse2fY/pVRIvzpcX6Vv7xJhSL0h9PyJlDR+Spo0elrY167ns1RqwXAQQQQAABBBBAAAEEEEAAAQQQIHBnH0AAgboU2K77XpStYklWNjfk2tSk/NfEA9kqPR68b6ytSW55Rdq6uqS13T9M1hnxeiPW7cD666D6sRDb/XxLizjB9qPfa6it4XbcvF6fjz1an/lf8xoTjlu/N9veXqdph9avN+1yr//r37e0iBOqm4f+vP34+rdaTubf79ySyZXlneU219dlY3lZjvX1y9k/+7acOnS4LsebRiGAAAIIIIAAAggggAACCCCAAAKNIEDg3gijSB8QaHABLdWiNd7/962vnButfh01i/S0xOR4W7sM9A9INpuVRCJuBeKVBdYmz97Osq3//yjcfizwthvxWBSuNehdr3+0rN/vdVPe67Z/Gz7IeoXAzPKSXH9wX+aWlqVQyMvE/JxM6BcS7e0yNjIiL516Rp7qH7Ci+/D1sgQCCCCAAAIIIIAAAggggAACCCCAQDQBAvdoTiyFAAL7LJAvFuXLmWn5f2+Py8JGThItLdIbT8qxTJtzU9W+vj7p7u6WeDz+dZjcUllgvc9drMnm9cqA1bU1mV9YkM2NDafEzFcL83JzaUFiqVbp7+qUCYM5gAAAIABJREFUF4ZH5PnhQ9Keaq3JNlkJAggggAACCCCAAAIIIIAAAggggMC2AIE7ewICCBwYAa3jPre0JBPTU7K5sSmt8bhkUinpaG93wvZOreP+da2VA9OvWjdUrwgoFAqytbXl3AxWy/DcXVqSyxP3ZSG3Lm3JlJzs75cXjxyVgfaOWm+e9SGAAAIIIIAAAggggAACCCCAAAJNK0Dg3rRDT8cROJgCpVJJ1nM5WVlZkVKx6Mxob21tlfb2dkmlUgezU3vUag3ezUNvRvtgeVF+e+eO3F2Yk0Q87lwZ8L1jx+V4T98etYDVIoAAAggggAACCCCAAAIIIIAAAs0lQODeXONNbxFoCAENkjV41//04ZSR0fIxzG4PHF+d7f5wbVWu3L8rX0xPOTeQ1Rnuf3l4VJ4dHJJkPN4Q+wedQAABBBBAAAEEEEAAAQQQQAABBPZLgMB9v+TZLgIIILAPAk6N981N+ePMlFy9f1fW8nnpSqfl2YEh+fbIEclmMvvQKjaJAAIIIIAAAggggAACCCCAAAIINIYAgXtjjCO9QAABBCILaKEZrYd/Z2Fe/v3OLZlaWZZUPC7Henrlu0ePO6VmeCCAAAIIIIAAAggggAACCCCAAAIIVC5A4F65Ga9AAAEEGkJAS8xMrizL7+/ekS8fzkgiFpPhzi75ztHjcqp/oCH6SCcQQAABBBBAAAEEEEAAAQQQQACBJylA4P4ktdkWAgggUGcCWmJmIbcu/zVxX/574oHozVV729rlzw4dlueHh6UtyY1o62zIaA4CCCCAAAIIIIAAAggggAACCNSxQEWB+/j4ePm9996TXC7ndOnkyZNy/vx5SafT3+jihx9+KJcvX5ZMJiMXLlyQsbExuXr1qnzwwQe+r9Xnr1y5IufOnYtEdv36dfn000/l1KlTcvbs2UivYSEEEEAAgccF9Ca0ua0t+fLhrPz+3m1ZzOWkLZWSk30DcvrIqHNjVR4IIIAAAggggAACCCCAAAIIIIAAAuECFQfuly5dcgL0bDbru3YNzicmJuS1116Tjz/+WCYnJ50Q/Re/+IW89NJLTviugfyhQ4ecZfRhwvgzZ84QuIePG0sggAACNRfQuu73lxbld3dvy92FeUnE43K4OyvfO3rcqe/OAwEEEEAAAQQQQAABBBBAAAEEEEAgWGBPAnd7k3bgbv/eDtxv3boln3/+uRPim3A+ysAxwz2KEssggAAC0QW0rvvs2qpcvn9Xrk1NSjwWk6GOTvmLkSPyzOCQJOPx6CtjSQQQQAABBBBAAAEEEEAAAQQQQKDJBCoO3O2SMq+//vrODHW328bGhrz//vvy3HPPfWOZxcVF0fW89dZbzmx38/AL5/3GhMC9yfZWuosAAk9EQOu6r2xuyBdTk/IfE/cll89LVzoj3xoakm8fOizd6cwTaQcbQQABBBBAAAEEEEAAAQQQQAABBA6aQMWBu85Ef/PNN0VnpUcpL+MVorvLyRC4H7TdhvYigECjC2hd93yxKHcW5uXf796S6ZUVaY0nnNIy3zl6TEa6uhudgP4hgAACCCCAAAIIIIAAAggggAACFQtUFLiXNYF59PCbpe5ugS6nG3n77bedkjFaq/2TTz7xvNkqM9wrHj9egAACCOypQKFUkqnlZfndvdvy1cNZScRiMtzVLd8dPSZP9Q/s6bZZOQIIIIAAAggggAACCCCAAAIIIHDQBKoO3O0Z7trpixcvOjdENTdKHRkZkdOnTz8WsGuZGV3ujTfecJ5zP4ICd1M+xgu4t7f3sdI0B20QaC8CCCBQzwL6Tet6qSgP8psykd+UkpSlPR6XkWSrDCVTkmqJ1XPzaRsCCCCAAAIIIIAAAggggAACCCDwxASuXLnibOvll1+WYrHoTELv7Ox0/nM/WsbHx8t2Dfd33nnHCc51FrsduOsLtWzM5cuXJZPJyIULF5xA3PzOrFiD8nfffdfZqD7CZrjPzc3JzMzMTrump6flxo0bcvjwYfnBD34giUTiicGxIQQQQKCZBPQCp/WtvHw5OyuX79+RxVxO2lIpZ5b76cNHpb+9vZk46CsCCCCAAAIIIIAAAggggAACCCDgKVD1DPf98Mzn87K8vCymss2dO3ecGfSjo6Py6quvErjvx6CwTQQQaBoBnem+VSzK/cUF+e3d287/JuNxOdydle8dPS5He3qbxoKOIoAAAggggAACCCCAAAIIIIAAAl4CBypwd3fAlJk5deqUnD17lhFGAAEEEHgCAsVSSWbXVuXyvbtybXpS4rGYDHZ0yukjo/LMwJBT550HAggggAACCCCAAAIIIIAAAggg0IwCBO7NOOr0GQEEENilQKlclqWNnHwxNSn/NflAcvm8dKcz8q2hYfmzQyPOv3kggAACCCCAAAIIIIAAAggggAACzSZA4N5sI05/EUAAgRoJaHmvzWJBbs/Pye/u3pHp1RVJJxJyrKdPvjN6TA51ddVoS6wGAQQQQAABBBBAAAEEEEAAAQQQOBgCBO4HY5xoJQIIIFC3AoVSSSaXl+R39+7IzYezTkmZQ13d8t3RY3Kyf6Bu203DEEAAAQQQQAABBBBAAAEEEEAAgVoLELjXWpT1IYAAAk0oUCyXZX5tTf5z4r78YWpCSqWS9LZ3yLcPHZbnhoYlk0w2oQpdRgABBBBAAAEEEEAAAQQQQACBZhMgcG+2Eae/CCCAwB4JaF33tXxebsxOy9X795wa7+2plDzVPyh/eXhU+tvb92jLrBYBBBBAAAEEEEAAAQQQQAABBBCoDwEC9/oYB1qBAAIINIRAWUQKxaLcW1yQ3969LfcXFyQRj8uR7qx879iYHM32NEQ/6QQCCCCAAAIIIIAAAggggAACCCDgJUDgzn6BAAIIIFBzgWKpJDOrK/L7e3fkTzPTEo/FZLCjU148MipPDww5dd55IIAAAggggAACCCCAAAIIIIAAAo0mQODeaCNKfxBAAIE6EdASM4u5dfnD1KT8z+SE5Lbyks1k5FtDh+TPhkekK52uk5bSDAQQQAABBBBAAAEEEEAAAQQQQKA2AgTutXFkLQgggAACHgLlclk2ClsyPjcnv79/R2ZXVyWdSMjxnj75zugxGe7qwg0BBBBAAAEEEEAAAQQQQAABBBBoGAEC94YZSjqCAAII1K9AoVSUieUl+d3dOzI+99ApKXOoq1u+d/S4nOjrr9+G0zIEEEAAAQQQQAABBBBAAAEEEECgAgEC9wqwWBQBBBBAoHqBYrkkc2tr8h8P7skX01NSLpWkr71Dvn3osHxraFgyyWT1K+eVCCCAAAIIIIAAAggggAACCCCAQB0IELjXwSDQBAQQQKBZBLSu++rmplyfnZb/eHBfljdy0pFqlVMDg/IXh49IX1t7s1DQTwQQQAABBBBAAAEEEEAAAQQQaEABAvcGHFS6hAACCNSzQFnKslUsyf3FBfn3O7fkwdKSJOIxOdLdI3917LiMZnvqufm0DQEEEEAAAQQQQAABBBBAAAEEEPAVIHBn50AAAQQQ2BeBYqkkUyvL8vt7d+TG7IzEYzEZ6uiUF0ePytP9g87PPBBAAAEEEEAAAQQQQAABBBBAAIGDJEDgfpBGi7YigAACDSagJWYW1tflf6Ym5A+TE7JR2JJsJiPPDR2SF4ZHpCudbrAe0x0EEEAAAQQQQAABBBBAAAEEEGhkAQL3Rh5d+oYAAggcAIFyuSzrW1tyc25Wrt6/J7Nrq5JOJGSsr1/OHDkqw51dB6AXNBEBBBBAAAEEEEAAAQQQQAABBBAQIXBnL0AAAQQQ2HeBsogUSkWZWFqS3969Lbfn5yQRi8lId7d8d/S4nOjr3/c20gAEEEAAAQQQQAABBBBAAAEEEEAgTIDAPUyI5xFAAAEEnpiA1nXXGe5XH9yTP01PSbks0tfeLn8xckSeHRp2Zr7zQAABBBBAAAEEEEAAAQQQQAABBOpVgMC9XkeGdiGAAAJNKqB13Zc3NuRPs9PyXxP3ZWVjQzpaW+VU/6D85eEj0tvW3qQydBsBBBBAAAEEEEAAAQQQQAABBOpdgMC93keI9iGAAAJNKKB13fPFotxdmHdKzEwuL0siHpPRbI/81bExOdKdbUIVuowAAggggAACCCCAAAIIIIAAAvUuQOBe7yNE+xBAAIEmFiiUSjK1vCy/u3dbvno4K/FYTIY6OuXM6FFnxrv+zAMBBBBAAAEEEEAAAQQQQAABBBCoFwEC93oZCdqBAAIIIOApoCVm5tfX5L8nH8gXU5OyWShINtMmzw8fkheGR6SztRU5BBBAAAEEEEAAAQQQQAABBBBAoC4ECNzrYhhoBAIIIIBAkICG7uv5vHw1NytX79+TufU1ySSSMtbXJ2eOHJWhzi4AEUAAAQQQQAABBBBAAAEEEEAAgX0XIHDf9yGgAQgggAACUQTKIlIoFuXB0qJT1/3OwrwkYnEZ6e6W7x09LmO9fVFWwzIIIIAAAggggAACCCCAAAIIIIDAngkQuO8ZLStGAAEEENgLgWKpJDOrq3Ll/l25PjstUhbpb2+XPx85Is8ODUs6kdiLzbJOBBBAAAEEEEAAAQQQQAABBBBAIFSAwD2UiAUQQAABBOpNQEvMLG3k5I/TU05t99XNTeloTcszA4Py54ePSG+mrd6aTHsQQAABBBBAAAEEEEAAAQQQQKAJBAjcm2CQ6SICCCDQiALlclk2CgW5PT8nv793R6ZXVyQZi8lotke+d2xMjnRnG7Hb9AkBBBBAAAEEEEAAAQQQQAABBOpYgMC9jgeHpiGAAAIIhAsUSiWZXF5y6rqPzz2UeCwmw51dcmb0qJzqH5RYS0v4SlgCAQQQQAABBBBAAAEEEEAAAQQQqIEAgXsNEFkFAggggMD+ChTLJZlbW5P/mnzglJnJFwrSk2mT54cPyQvDI9LR2rq/DWTrCCCAAAIIIIAAAggggAACCCDQFAIE7k0xzHQSAQQQaHwBreu+mt+UL2dn5D8f3Jf53Lpkkkk50dcvZ44clcGOzsZHoIcIIIAAAggggAACCCCAAAIIILCvAgTu+8rPxhFAAAEEailQlrIUiiW5t7Qg/37ntjxYXJB4LC6Hu7vlu0ePy1hvXy03x7oQQAABBBBAAAEEEEAAAQQQQACBxwQI3NkhEEAAAQQaTqBYKjk3Ub18767cmJ2WFmmR/o52+YvDo/Ls4JC0xhMN12c6hAACCCCAAAIIIIAAAggggAAC+y9A4L7/Y0ALEEAAAQT2QEBLzCzk1uXa1KT8YWpC1vJ5aU+lnNru6WRSEvG4HOrskqf6B6Q7ndmDFrBKBBBAAAEEEEAAAQQQQAABBBBoNgEC92YbcfqLAAIINJGAhu65rS0Zn3soV+7fldnVFYm1tEhLS4uItEgqHpdnBgbl+2MnJZNKNZEMXUUAAQQQQAABBBBAAAEEEEAAgb0QqDpwv3Xrlnz++efy5ptverbrww8/lMuXLzvPvf766/Laa6/JxsaGvP/++3Lz5k3p7e2Vd999V7LZrLOMvfw777wjp0+fDu3v9evX5dNPP5VTp07J2bNnQ5dnAQQQQACB5hQolIry5eys/D/jX8nSRu4xhIF0Rv7q8KicGjksiQSlZppzD6HXCCCAAAIIIIAAAggggAACCNRGoKrAfXFxUS5evCgnTpyQc+fOfaMlGsZfunRJLly4IAsLCzv//uyzz2RkZMQJ0zVgP3TokBPEX716Va5cueKsy36tCeP9ukrgXpudgLUggAACzSDwYGlRPh3/Su4vLjzW3ZatgvTHE/KdEyfl2aPHnFIzPBBAAAEEEEAAAQQQQAABBBBAAIFqBKoK3H/1q185M9PHx8c9A3cN5N977z156623nDZ9/PHHznLpdHqnjXbgrv9+8cUXnSBeZ8HrzxrEj42NBfaJwL2aIec1CCCAQHMKPFxblf/v9i3548zUYwCb6+uysbwivd3d8vToUXluZESOdPdIK7Pdm3NHodcIIIAAAggggAACCCCAAAII7EKg4sBdw3Odpa4PMyvda/s6U11Dd33oTHcTnpvZ8W+88cZOwK5lZl555RXPn4P6RuC+i5HnpQgggECTCWg9969mZ+TTm1/KwqOyMomySHltXRaWlySeyUhHd5d0ZNpkqLNTnh0YkmM9vdLe2tpkUnQXAQQQQAABBBBAAAEEEEAAAQSqFagocB8fHy+buu12GRj3xu2yMFpG5tq1a3L+/HnPGe4atBO4Vzt8vA4BBBBAoBKBQqkkM4sLMj4xIbn1dUnH45JJJKTQ0iLT+U15kFuX1cKWxGMx54aq/e0d8uzgkIz19ks2k6lkUyyLAAIIIIAAAggggAACCCCAAAJNKFBR4H7x4sWy3vDUfpgbotq/01nw+rBvlGpmsJvlNJQ3pWZ+/vOfU1KmCXc+uowAAgjsh0CpVJK19XVZWlqSYqEgMQ3XUylJZTJSiLXI+PycXJualNm1VYm1tEgqnpCetjY51T8gT/UPSn97+340m20igAACCCCAAAIIIIAAAggggMABEKgocC+Xy2XTJ3uGuykT89JLLzkhuwbpZla71mQ39dx1drwuo+VldJnJyUmntrv9bzuIt2u+e1lSUuYA7GE0EQEEEKhDAX07KxaLUigUnNbF43FJPKrZvqWBfH5T7i0uyH9PPJCJ5SUneE/G49KVzsiJ3j55ZnBIhju76rBnNAkBBBBAAAEEEEAAAQQQQAABBPZTYE8Cdw3ZtUyMmQ1vZsHbv+/t7ZV3333Xufmq/ftMJvNYzXeDY8J1LyxdV9gNVvcTmW0jgAACCNSvgIbvLS0t32hgUcqyVSrLcqkgE/lNmS9sOcto+N7aEpOeeEIGUynJxhMSk2++vn57TMsQQAABBBBAAAEEEEAAAQQQQGCvBPS+p/p4+eWXncl+mn93dnY6/7kfLfYM971qUNB65+bmZGZmZmeR6elpuXHjhhw+fFh+8IMf7MxO3I+2sU0EEEAAgcYUKJZKslkoyOzaivzP5KSMz83KZrEoiVhM2pIpOdTVJc8MDMnRnl7JJJONiUCvEEAAAQQQQAABBBBAAAEEEEAgkkDVM9wjrb3GC+XzeVleXhZT2ebOnTuipW1GR0fl1VdfJXCvsTerQwABBBD4WqBULjvB+8L6mvxxZlpuzM7I6uaGc4PV1kRCBjs6nVIzx3v6pCudhg4BBBBAAAEEEEAAAQQQQAABBJpQ4EAF7u7xoYZ7E+6xdBkBBBDYZwEN3reKRVnayMmXD2flT9NTMre+JvGWmFPnva+9zZnxfqJvQHrb2va5tWweAQQQQAABBBBAAAEEEEAAAQSepACB+5PUZlsIIIAAAg0joFdbbZWKsrK5KXcW5uWLqQmZXF7eucFqNtMmT/UPyKn+AWf2Ow8EEEAAAQQQQAABBBBAAAEEEGh8AQL3xh9jeogAAgggsIcCGrwXSiVZy+flwdKi/M/kA7m3uODciDURizvlZY739srTA0My0tXtBPI8EEAAAQQQQAABBBBAAAEEEECgMQUI3BtzXOkVAggggMATFiiLiN5gdWNrS6ZXV+QPUxNya+6hbJVKzg1W21OtcqQ769R5P5LNSms88YRbyOYQQAABBBBAAAEEEEAAAQQQQGCvBQjc91qY9SOAAAIINJ2ABu/5YtGp7X5tetKp9b6+uSnxWFwyyYQMd3bJM4PDcqynV9pTqabzocMIIIAAAggggAACCCCAAAIINKoAgXujjiz9QgABBBDYdwG9wWq+WJCF3Lp8OTsj12dmnH/HYzFJxePS394hzw4OyYnefunOZPa9vTQAAQQQQAABBBBAAAEEEEAAAQR2J0Dgvjs/Xo0AAggggECogAbvW8WiLG9syK35h/LHmSmZXllx6rmn4gnpaWtzbq76VP+g9Le3h66PBRBAAAEEEEAAAQQQQAABBBBAoD4FCNzrc1xoFQIIIIBAAwroDVa1pvvq5oZzY9Uvpifl/uKiE7wn43HpTmdkrK9fnhkYdMrO8EAAAQQQQAABBBBAAAEEEEAAgYMlQOB+sMaL1iKAAAIINICABu+FUknWt/Iyubzs1Hm/PT8nxXJZkrGYdLamZbSn1wneD3d3SyIWb4Be0wUEEEAAAQQQQAABBBBAAAEEGl+AwL3xx5geIoAAAgjUqUBZRPQGq5uFLZlZXZU/Tk/J+Nys5AoFScRi0pZMyeHurDw9MCij2R7JJJN12hOahQACCCCAAAIIIIAAAggggAACKkDgzn6AAAIIIIBAHQho8K513ufW1+RPM9Py1cNZWd7IOTdYbU0kZKijU54dGpZjPb3ODHgeCCCAAAIIIIAAAggggAACCCBQfwIE7vU3JrQIAQQQQKCJBcwNVhdz6/LV3EO5PjMtD9dWneBd67z3tbXJMwNDcrJ/QHoybU0sRdcRQAABBBBAAAEEEEAAAQQQqD8BAvf6GxNahAACCCCAgGjwXigVZWljQ+4szMufZqZkYmlp5war2UybPNXfL6f6B2WwoxMxBBBAAAEEEEAAAQQQQAABBBCoAwEC9zoYBJqAAAIIIICAn4C5wepqflPuLy46N1i9t7jgLK43U+1Kp+V4b688PTAkI13dTiDPAwEEEEAAAQQQQAABBBBAAAEE9keAwH1/3NkqAggggAACFQls32C1KOv5LZlaWZY/zkzJnfl52Sxu32C1I9UqR7I9zg1Wj2Sz0hpPVLR+FkYAAQQQQAABBBBAAAEEEEAAgd0LELjv3pA1IIAAAggg8MQENHgvlUpO0D67uuqUmrk1PycrG5tOnfdMMimHurqcOu96g9W2VOqJtY0NIYAAAggggAACCCCAAAIIINDsAgTuzb4H0H8EEEAAgQMroHXe88WCzK+vy43ZGbn5cFbm19ckFotJayIh/e0d8uzgkIz19kl3OnNg+0nDEUAAAQQQQAABBBBAAAEEEDgoAgTuB2WkaCcCCCCAAAI+Ahq8bxWLspjLyfjcQ7nxcEamV5adeu6peEJ62tqcUjNP9Q9IX1s7jggggAACCCCAAAIIIIAAAgggsEcCBO57BMtqEUAAAQQQeNICGrwXSkWnvMzthXmn3MzE8pLobVST8bgzy32sr1+eGRiU4c6uJ908tocAAggggAACCCCAAAIIIIBAwwsQuDf8ENNBBBBAAIFmEyg7wXtJ1vKbcn9pSa7PTMu9xQXZKhUlGYtJZ2tajvb0OrPeD3d3SyIWbzYi+osAAggggAACCCCAAAIIIIDAnggQuO8JKytFAAEEEEBg/wX0BqvFUklyW1tOiZk/zUzLnYV5Wd/KSyIWk7Zkygnc9Qaro9keSSeT+99oWoAAAggggAACCCCAAAIIIIDAARYgcD/Ag0fTEUAAAQQQiCqgwXu+WJSHa6tO8H5r/qEs5XISj8WcoH2wo9O5warWeNda8MsbG9KaTMjhrm4Z6OiMuhmWQwABBBBAAAEEEEAAAQQQQKCpBQjcm3r46TwCCCCAQLMJaJ13Dd4X1tfky4ez8tXDGXm4tuYE71rnPd4Sk1K5JLpci7TIQHu7fGf0mDw1MNhsVPQXAQQQQAABBBBAAAEEEEAAgYoFCNwrJuMFCCCAAAIIHHwBDdS3ikVZ2sjJ+PxDuTE7I1PLy9/omJaeeba3X/7PsZPS0dFx8DtODxBAAAEEEEAAAQQQQAABBBDYQwEC9z3EZdUIIIAAAgjUu4AJ3lc2N+S/Jx7IlQf3RG+6aj96YnE5PTAkz584Kel0ut67RPsQQAABBBBAAAEEEEAAAQQQ2DcBAvd9o2fDCCCAAAII1I+Ahuxa2/2TG3+SXGFrp2H6+82VVUluFeT5EyfkL0+cdG60GmuJ1U/jaQkCCCCAAAIIIIAAAggggAACdSJA4F4nA0EzEEAAAQQQ2G+B2dUV+fz2uFNexjxKW1uytrgoW1tb0tXTI/09PTLa0yvPDg7Lke6sU/edBwIIIIAAAggggAACCCCAAAIIbAsQuLMnIIAAAggggIAjoOVl5lZX5cvJBzI1Py+xskhnPC7lUkkerK/JfLEgW4m4JGJxaUsl5VBXt3xrcEiO9vRKOpFEEQEEEEAAAQQQQAABBBBAAIGmFyBwb/pdAAAEEEAAAQS+FtDQPbexIQsLC7K2tibxWEwSiYQkUinJx2Nya2lRbs7NylIu5zynQftgZ6cTvB/r6ZOO1lY4EUAAAQQQQAABBBBAAAEEEGhaAQL3ph16Oo4AAggggIC3gNZtLxaLks/npVQqSUtLiySTSYknElIolWR+fU1uPJyVrx7OyNyjUD4Vj0t/e4d8a3BYxvr6pDudgRcBBBBAAAEEEEAAAQQQQACBphMgcG+6IafDCCCAAAIIRBPQ4N1+aPCuD50Fny8WZTG3Ljcfzjrhu9Z/j7fEJJWIS29buzwzMCQn+/qlp60t2sZYCgEEEEAAAQQQQAABBBBAAIEGECBwb4BBpAsIIIAAAgjsh4AG74VSUZY3NuTW/Jz8aWZKppaXt2fEx+PSk2mTp/oH5dTAgAy0d+xHE9kmAggggAACCCCAAAIIIIAAAk9UgMD9iXKzMQQQQAABBBpPQGfCb5VKsrq5IXcW5uX6zLQ8WF4S/X0iHpdsOi0n+gbk6YFBGe7sajwAeoQAAggggAACCCCAAAIIIIDAIwECd3YFBBBAAAEEEKiJgAbsWuN9LZ+XB0uL8seZKbm/uChbpaIkYzHpTKfleE+vPDM4JCNdWYk9KlFTk42zEgQQQAABBBBAAAEEEEAAAQTqQIDAvQ4GgSYggAACCCDQSAJa+b1YKsn6Vl4ml5fkT9NTcndxQTYKBUnEYtKRapUj2axzg9XD3Vmn/AwPBBBAAAEEEEAAAQQQQAABBBpBoOrA/datW/L555/Lm2++6enw4YcfyuXLlyWTyciFCxdkbGzsseWuXr0qExMT8tprrzm/N8vrv9955x05ffp0qO/169fl008/lVOnTsnZs2dDl2cBBBBAAAEEEHhyAiZ43yhsyfTKilyfmZJb8/P8GKtQAAAgAElEQVSynt+UeCwubamkHOrqlm8NDsnRnl5JJ5JPrnFsCQEEEEAAAQQQQAABBBBAAIE9EKgqcF9cXJSLFy/KiRMn5Ny5c99olh2mf/zxxzI5OfnYchrWv/fee/LKK684gbsuf+XKFWcZfe7SpUtOSJ/NZgO7TOC+B3sEq0QAAQQQQGAPBHTGe75YlIdrq/LHaQ3e52R5IyfxWMwJ2gc7O50Z78d7e6U91boHLWCVCCCAAAIIIIAAAggggAACCOy9QFWB+69+9SsnDB8fH/cM3O1muwP3jY0N0d/pI51OO4G7zm5/8cUXnVnt+rz+rL93z4p3cxC47/0OwhYQQAABBBCopUCpXJZ88f9n706e46ryvP9/Mm/Os1Lz5AlswNRoqqur27/48RABwQbWveraATtY8jewhFVXsKN6x9Is+T1P0E11dVfZPNVVDVU2lm150JxSTsp5+MU5qZRTQrYsW0MO7xuh0JA37z3ndS5Q9dFX31PTeqFgN1edW1vVerFgg3ef42gkHNFL4xM6lxxRLBA4zFtzLQQQQAABBBBAAAEEEEAAAQSOXODAgbsJy6empuzA2lXpe43SBOeffPKJLl68uN02xpz3r//6r7p8+bK+/fZb+zZT5W7OM5/bgXvn948TIHA/8ueDGyCAAAIIIHAkAiZ4r9br2igW9P3aim6urmp1M283UvU5HiVDIbu56nPDo/ZrDgQQQAABBBBAAAEEEEAAAQR6QeBAgfutW7ea7b7tnW1gHjfRzgr33a1mCNx74RFhjAgggAACCBydQDt4z5SKupVa043VFS3lsjZ4N5upDgVDen5kTBdGR231OwcCCCCAAAIIIIAAAggggAAC3SxwoMD9o48+as7Nze2Yz9tvv72jgn33ZE2/d3OTf/qnf9K//Mu/aH19fccpZoNUUylPS5lufkwYGwIIIIAAAkcr0DQV742GsqWS7qyndH11WYvZjL2pCd7jgYBtM3NhbFwT0djRDoarI4AAAggggAACCCCAAAIIIPCUAgcK3Jvm/w1vHZ0V7u1NVE2rGNN7vd12xrSIMed9+eWXev/9923P9vbR7uPePr+9sarZNNW8ZjZQ7Ty/3T5mr3kmk8l9+70/pQ9vQwABBBBAAIFjFDD/Q8NUvZebDW3Ua1qpVpSpVdWQbNV7wO1W0uPVuMenmOOR6xjHxq0QQAABBBBAAAEEEEAAAQQQ2E/AFJeb49VXX1W9Xrd7oUajUfux+3A9aeBu3mg2Pr169aqCwaA++OCDHwTinYF7u9+7qZ5/1PnmmqlUSisrK9vjWl5e1o0bNzQ9Pa0333xTHo9nv/nyOgIIIIAAAgj0gID5HX+t2VChUtFCJqO/rizpfnpD5XpdHrdbEZ9fM4mEXhyb0GwiIY/b6YFZMUQEEEAAAQQQQAABBBBAAIF+F3jqCveTgKlUKspms2oX2s/Pz9sK+tnZWb3xxhsE7iexKNwTAQQQQACBIxQwFe/1RkPFatX2dv/b8pLmN9ZVrFbkuB2FfF5NxeJ6adwE70kF+OX7Ea4Gl0YAAQQQQAABBBBAAAEEENhPoKcC992TabeZOX/+vF577bX95srrCCCAAAIIINDDAiZ4L9dqWsnnbMX7nfV15cslOW63Al6vxiNRvTg+oTNDSYV9/h6eKUNHAAEEEEAAAQQQQAABBBDoVQEC915dOcaNAAIIIIDAgAqY4L1arytV2LTB+63UmtLFog3efY6jkXDEVrybTVZjHfvHDCgX00YAAQQQQAABBBBAAAEEEDhGAQL3Y8TmVggggAACCCBweAJmc9VKva6NwqZurK7o5tqqDeHN5qo+x6NkKKQXx8b13MiohoKhw7sxV0IAAQQQQAABBBBAAAEEEEDgEQIE7jwaCCCAAAIIINDTAiZ4NxXvpsp9LrVqw3fTdsYE717HsWH78yNjujA6aqvfORBAAAEEEEAAAQQQQAABBBA4KgEC96OS5boIIIAAAgggcKwCJnivNerKFEu6vb6m66vLWsxmt4P3eCBg28xcGBvXRDR2rGPjZggggAACCCCAAAIIIIAAAoMhQOA+GOvMLBFAAAEEEBgYgaapeG80lCuXNL+xrusry1rIZmQCea/brWggoDPJYb04Oq7JWNwG8hwIIIAAAggggAACCCCAAAIIHIYAgfthKHINBBBAAAEEEOg6ARO81xoN5Stl3U+nbcX7vfSG/ZnH7VbE59dMIqGXxiY0E0/I4zhdNwcGhAACCCCAAAIIIIAAAggg0FsCBO69tV6MFgEEEEAAAQQOKNCUVG80VKhWtJjJ6G8rS7qb3lCpWpXjdhTyeTUVi+ul8QmdSiTl93gOeAdORwABBBBAAAEEEEAAAQQQQKAlQODOk4AAAggggAACAyHQDt5LtaqWczn9dXnJtpwpVMpy3G4FvF6NR6J6aXxSZ5JJhby+gXBhkggggAACCCCAAAIIIIAAAocnQOB+eJZcCQEEEEAAAQR6RMBUvFfqda1u5m3wbjZZzZZKNnj3OY5GwlFdHJ/Q2eSwYoFAj8yKYSKAAAIIIIAAAggggAACCJy0AIH7Sa8A90cAAQQQQACBExMwG6lW6jWlNgu2x/ut1KrWCwW7karP8Wg4HNYLo+N6bmREQ8HQiY2TGyOAAAIIIIAAAggggAACCPSGAIF7b6wTo0QAAQQQQACBIxQwwXu1XtdGsaDvV1f0/dqK1jY3bfDudRwbtp8fGdP50TFb8Z4rlWyFfMTvU9RPBfwRLg2XRgABBBBAAAEEEEAAAQR6SoDAvaeWi8EigAACCCCAwFEKtIP3TKmoudSabqyuaDmX3Q7eg16vvG5HxVpVzaYU8nr148kp/XxmVo7LfZRD49oIIIAAAggggAACCCCAAAI9IEDg3gOLxBARQAABBBBA4HgFmqbivdFQtlTUnfV1/W11WYvZjGzK7nLJvG4Ol8ulsVBYv5o9rQsTk/Z7DgQQQAABBBBAAAEEEEAAgcEVIHAf3LVn5ggggAACCCCwj4AJ1muNhnLlsuZSK/rzwgOlCoUd7/I2pXPRmP7h3HMaTQ4TuvNUIYAAAggggAACCCCAAAIDLEDgPsCLz9QRQAABBBBA4MkETPCeLhb1x3vz+tPC/R1vqlerquTzGgmH9cr5F/Ti5JQSbLD6ZLCchQACCCCAAAIIIIAAAgj0mQCBe58tKNNBAAEEEEAAgaMRqDca+nZ5Uf/7++t2w9T2US4Wld/YkNfrVSI5rKFYVKcSQ3ppfEJTsYTt/86BAAIIIIAAAggggAACCCAwGAIE7oOxzswSAQQQQAABBA5BIFcq6a9LC7q+tKhSpaKQ21Gw2VSmUNB6raqyx5HX75fH7ZbP8Wg0HNHFiQmdTQ4r7PMfwgi4BAIIIIAAAggggAACCCCAQDcLELh38+owNgQQQAABBBDoKgHTWqZSqymV3tDaWkpqNORxHHl9PjW9Xq3XKprPpLWQzahar9vqdr/Ho1ggqOeGR/TC6JhGI9GumhODQQABBBBAAAEEEEAAAQQQODwBAvfDs+RKCCCAAAIIIDAgAvV6XcViUeVy2c7Y4/HI7/fL7fWoVK1pJZ/TzbVVzW+klCmV7EaqXrejkM+ryVjctpuZTQzJ73gGRIxpIoAAAggggAACCCCAAAKDIUDgPhjrzCwRQAABBBBA4JAFTLW7+WgfJlQ3H+Yw/d5NhXu6VNSt1JrmUmtazmXt+c5Wu5mhUEgvjI7r+ZFRJYLBQx4dl0MAAQQQQAABBBBAAAEEEDgJAQL3k1DnnggggAACCCAwEAKNZtMG75uVihazGc2trepeZsN+b9rN+DweRf1+nUok9eLYuK1+Z5PVgXg0mCQCCCCAAAIIIIAAAgj0qQCBe58uLNNCAAEEEEAAge4RMHXw7ar3jWJB36+u2Kr3tc28rYo3m6yaXu9mk9WXxid1diipsJ9NVrtnBRkJAggggAACCCCAAAIIIPBkAgTuT+bEWQgggAACCCCAwKEItKvec+WS7qXTmkut6kEmrXKtJsflls/jKB4I6pzZZHVs3IbwHAgggAACCCCAAAIIIIAAAr0hQODeG+vEKBFAAAEEEECgzwRMP/dao2GD9tXNvG6urejO+rpMBXznJqtTsbheHJvQTGJIAQ+brPbZY8B0EEAAAQQQQAABBBBAoM8ECNz7bEGZDgIIIIAAAgj0noBtN9OoK1Mq6c56yrabWcpmbBuanZusjum5kVENBUO9N0lGjAACCCCAAAIIIIAAAggMgACB+wAsMlNEAAEEEEAAgd4QMFXv1UZDxWpFS7msbq6u6m56Q6b9jNlM1es4dpPV04mkbTdjNlk1gTwHAggggAACCCCAAAIIIIBAdwgQuHfHOjAKBBBAAAEEEEBgW6Bzk9V0saCbqVXNra1pJZ/bscnqWDiql8YndGpoSFF/AEEEEEAAAQQQQAABBBBAAIETFiBwP+EF4PYIIIAAAggggMDjBNqbrOYrZbu56s21NT3IbKhYrW61m2ltsvrcyIjOj4xpLBIFFAEEEEAAAQQQQAABBBBA4IQECNxPCJ7bIoAAAggggAACBxEw7WbqTbPJal2pgtlkdVW3UymlCpu23YzH7Sjs82kqnrDtZqZjcQW93oPcgnMRQAABBBBAAAEEEEAAAQSeUYDA/RkBeTsCCCCAAAIIIHDcAu2q92yppPn0uubWVrWQzahWr29vspoMhWzwfjY5IvM1BwIIIIAAAggggAACCCCAwNELELgfvTF3QAABBBBAAAEEjkTAVL3X7CarVdvf3VS9z2+klCl1brIa0OlkUhdGxjQZjcnjOEcyFi6KAAIIIIAAAggggAACCCAgEbjzFCCAAAIIIIAAAn0gUG80VK3XlS4VdSu1prnUmpZzWZkNWD1utwIer+3v/sLYmE4lkooF2GS1D5adKSCAAAIIIIAAAggggECXCRC4d9mCMBwEEEAAAQQQQOBZBEy7mVqjrkKlqoWs2WR1VffSaW1Wyrs2WR3V8yOjGgtH5HK5nuWWvBcBBBBAAAEEEEAAAQQQQGBLgMCdRwEBBBBAAAEEEOhDAVPZ3q563ygW9P3qiq16X9vM79pkNa4Lo2OaiQ+xyWofPgdMCQEEEEAAAQQQQAABBI5X4MCB+6effqqrV68qGAzqgw8+0NmzZ/cccfs88+Lbb7+tt956S998841+85vfbJ//i1/8Qu+88479vvP89957T5cuXdpX4vr16/rqq690/vx5vfbaa/uezwkIIIAAAggggMAgCrQ3Wc2VS7bafS61qgeZtCq1mq169zqOhkNhXRgbs5usmq85EEAAAQQQQAABBBBAAAEEDi5woMD92rVrzYWFBRuef/HFF1pcXNwOzDtvffv2bX322Wc2kN/Y2Nj++tatW/ryyy/1/vvvK9DRN9QE8deuXbPX6nxvIpF47IwI3A++4LwDAQQQQAABBAZXoL3JarlW0+pmXjfXVnRnfV2mAt7tctngPeYP6NRQUs+PjGkqFrM/40AAAQQQQAABBBBAAAEEEHgygQMF7k3z/9K2jscF7ul0Wh9//LF+/etf27PNuSZM/+677/YM3E11+yuvvGKr2kulkq12N6H+o6rn22MgcH+yReYsBBBAAAEEEEBgt4BtN9OoK1Mq6c56yrabWcpmVG82tzZZ9dhNVi+Mjuv0EJus8gQhgAACCCCAAAIIIIAAAk8icODA3QTin3zyiS5evGhD8UcdplLdhO7maLee2d1SxrSOMdcx13v99de3A/fO7x83CQL3J1lizkEAAQQQQAABBB4tYOopqo2GitWKlnJZ3Vxd1d30hkz7mXa7mUQgqHPDI3aT1fFIlE1WeaAQQAABBBBAAAEEEEAAgUcIHDhwb1/nSVvKfP3117ay3bSRMZ/bLWlM+G7ay7z77rsygyBw5xlFAAEEEEAAAQROTqBzk9V0saCbqVXNra1pJZ/buclqLK7nR0c1mxhSyOs7uQFzZwQQQAABBBBAAAEEEECgCwWeOnA3bWPMm01gvrvXugnjzWEq4NsV8e1AvW3Q2av9888/p6VMFz4cDAkBBBBAAAEEBlOgvclqvlK2m6veXFvTg8yGStXqdtV7MhTW+ZFRnRse1UiYTVYH80lh1ggggAACCCCAAAIIILBb4ECB+5UrV5pTU1O29Uu7Qt1UrptQ/aOPPtLly5e3N1RtV7Wb19r93Dt7sne+31S6tzdgNUF8u+d758aqey0dLWV4oBFAAAEEEEAAgaMTMO1m6s2GyrW6UgWzyeqqbqdSShU2tzdZjfoDOj00pOeGRzUZj8vveOyATI94c5i2NBwIIIAAAggggAACCCCAwKAIHChwN5ummg1Nr169qmAwuN2b3VS7dwbu7ar2ubk56/j222/bIL6zh3vn+zvP7/x55yK0w/W9FiaZTO67weqgLCjzRAABBBBAAAEEjkLAtpxpNlVqNLRer2qtVlG2Xpephne7XPK4XIq6HQXdjjYbdRUbdbnlUsLxaNrnV3QriD+KsXFNBBBAAAEEEEAAAQQQQKBbBK5du2aH8uqrr6per9vuMNFo1H7sPlwmcD/JgadSKa2srGwPYXl5WTdu3ND09LTefPNNeTytiioOBBBAAAEEEEAAgaMRMP9zsGY3Wa3a/u6m6n1+I6VMqbXJqgnfG41WZbxLksdx9OLImP7XuecVDASOZlBcFQEEEEAAAQQQQAABBBDoEoEDV7if5LgrlYqy2azauf/8/Lytmp+dndUbb7xB4H6Si8O9EUAAAQQQQGDgBEzbmGq9rnSpqFupNdvrfTn/8H+rtUHGA0H9anJGZ6em5POx0erAPShMGAEEEEAAAQQQQACBARLoqcB997rQw32AnlSmigACCCCAAAJdK2DaytQadRu6/9utm0oXizvGOuz16WdDIzo3NWX/nNLlMrXvHAgggAACCCCAAAIIIIBA/wkQuPffmjIjBBBAAAEEEEDgRARMi5nf3b6l79cetgA0f5noVKp6PhTWP754UcPDw3Ic50TGx00RQAABBBBAAAEEEEAAgaMWIHA/amGujwACCCCAAAIIDIiA6ds+n1rX7+/M2f7u9UZT5UJBuUxacX9A//jSRf3qwgvye2krMyCPBNNEAAEEEEAAAQQQQGDgBAjcB27JmTACCCCAAAIIIHB0AqavezqX09LKigqFTa1u5vU/S4vK1mqaGBnRPzx/QT+dnrGbqXIggAACCCCAAAIIIIAAAv0mQODebyvKfBBAAAEEEEAAgRMWMG1kSqWScrmcypWKFnJZ/Wl5URvVikZiMf18elY/mZyWl9D9hFeK2yOAAAIIIIAAAggggMBhCxC4H7Yo10MAAQQQQAABBBCQCd3NR6PRkKl6v5dJ6/fzt7WUzykRCOqnU9O20t3veNBCAAEEEEAAAQQQQAABBPpGgMC9b5aSiSCAAAIIIIAAAt0rYEL3+Y11/cedW1rMZRUPBPTTqRn9bGpGfg+he/euHCNDAAEEEEAAAQQQQACBgwgQuB9Ei3MRQAABBBBAAAEEnlqgHbqbSveFbEYxf0A/mZrWz6dnFPB4n/q6vBEBBBBAAAEEEEAAAQQQ6BYBAvduWQnGgQACCCCAAAIIDICACd3vpjdspXs7dP/x5JTt6x70EroPwCPAFBFAAAEEEEAAAQQQ6GsBAve+Xl4mhwACCCCAAAIIdJ+A7eluQvf5W3qQySjq9+tHE1O6NHNKIUL37lswRoQAAggggAACCCCAAAJPLEDg/sRUnIgAAggggAACCCBwWALt0N20l7mfSSvi8+tHk5O6ND2rsM9/WLfhOggggAACCCCAAAIIIIDAsQoQuB8rNzdDAAEEEEAAAQQQaAvY0D2T1n/eua17mQ2FfT69PD6pX8ycUthP6M6TggACCCCAAAIIIIAAAr0nQODee2vGiBFAAAEEEEAAgb4RMKG7qXD/z/nburuxobDfp4vjk3plZlZRf6Bv5slEEEAAAQQQQAABBBBAYDAECNwHY52ZJQIIIIAAAggg0LUCu0P3kM9rQ/dfzJ4idO/aVWNgCCCAAAIIIIAAAgggsJcAgTvPBQIIIIAAAggggMCJC5jQ/YGtdL+j+Y2UQj6fXhyb0N/NnlIsEDzx8TEABBBAAAEEEEAAAQQQQOBJBAjcn0SJcxBAAAEEEEAAAQSOXMCG7tmMbS8zv55S0OvVC2MT+uWp04oTuh+5PzdAAAEEEEAAAQQQQACBZxcgcH92Q66AAAIIIIAAAgggcEgCJnRf2Ard76ynFPB6dWF0XH9/6owSQSrdD4mZyyCAAAIIIIAAAggggMARCRC4HxEsl0UAAQQQQAABBBB4OgETui+a0P3uHd1KrSngMaH7mH556oySodDTXZR3IYAAAggggAACCCCAAALHIEDgfgzI3AIBBBBAAAEEEEDgYAL1pgnds7a9jAnd/R6Pzo+M6VenzxK6H4ySsxFAAAEEEEAAAQQQQOAYBQjcjxGbWyGAAAIIIIAAAgg8uYAJ3ZeyWf3X3Tu6ubYqnw3dR23oPhwKP/mFOBMBBBBAAAEEEEAAAQQQOCYBAvdjguY2CCCAAAIIIIAAAgcXaDSbtr3MdujuOHpueFT/cOacRsKE7gcX5R0IIIAAAggggAACCCBwlAIE7kepy7URQAABBBBAAAEEnlnAhO6tSvfb+n5tVd7t0P2sRsORZ74+F0AAAQQQQAABBBBAAAEEDkuAwP2wJLkOAggggAACCCCAwJEJ2NA9l9Uf7t7RjdUVedxunRse0eWz5zQajh7ZfbkwAggggAACCCCAAAIIIHAQAQL3g2hxLgIIIIAAAggggMCJCZjQfTnX6uneDt3PJkd0+cw5jUUJ3U9sYbgxAggggAACCCCAAAIIbAsQuPMwIIAAAggggAACCPSMgAndV/I5G7pfX1m2le5nksM2dB+PxnpmHgwUAQQQQAABBBBAAAEE+lOAwL0/15VZIYAAAggggAACfSvQDt3/cHdef1tZaoXuQ8P6xzPnNBEjdO/bhWdiCCCAAAIIIIAAAgj0gACBew8sEkNEAAEEEEAAAQQQ2ClgQvfVfN72dP/rypIcG7on9Q9nzmkqFocLAQQQQAABBBBAAAEEEDgRAQL3E2HnpggggAACCCCAAALPKmBC97XNvP5wb17fLS3a0P30UNJWuhO6P6su70cAAQQQQAABBBBAAIGnESBwfxo13oMAAggggAACCCDQFQImdE9tbuqP9+b1P0sLNnQ/lTCh+1lNxxNdMUYGgQACCCCAAAIIIIAAAoMjQOA+OGvNTBFAAAEEEEAAgb4UMKH7esGE7ndt6O52uXQqMWTby8wQuvflmjMpBBBAAAEEEEAAAQS6VYDAvVtXhnEhgAACCCCAAAIIPLGACd03igVdvXdXf158YEP3WRO6nz5rP3MggAACCCCAAAIIIIAAAschQOB+HMrcAwEEEEAAAQQQQODIBUzoni4W9c2Du/rTg/tymdA9PqRfnTlrK945EEAAAQQQQAABBBBAAIGjFiBwP2phro8AAggggAACCCBwbALNZlOZUlHf3L+n/7tw397XtJX51emzdkNVDgQQQAABBBBAAAEEEEDgKAUI3I9Sl2sjgAACCCCAAAIIHLuACd2z5ZL+74P7+ub+XTUlu4GqaS9D6H7sy8ENEUAAAQQQQAABBBAYKAEC94FabiaLAAIIIIAAAggMhoAJ3XPlsv60cF9XTejebGo6FreV7meSw4OBwCwRQAABBBBAAAEEEEDg2AUOHLh/+umnunr1qoLBoD744AOdPXt2z0E/7jzzmjneeeed7fe2zzc/eO+993Tp0qV9Ma5fv66vvvpK58+f12uvvbbv+ZyAAAIIIIAAAgggMDgCJmTPVyr688ID/eHeHTUaTU3FW6H7WUL3wXkQmCkCCCCAAAIIIIAAAscocKDA/dq1a82FhQW99dZb+uKLL7S4uLgjNG+P+5tvvtGjzjPv+/LLL3eE9eb8a9eu2Wvdvn1bn332mX09kUg8loLA/RifFG6FAAIIIIAAAgj0oIBpJ1OolPXfCw/0X3dbofukCd1PndG54ZEenBFDRgABBBBAAAEEEEAAgW4WOFDg3jRlQlvH4wL3zgl3nveoMN1Ut7/yyiu2qr1UKsl8b0L9R1XPt69P4N7NjxZjQwABBBBAAAEEukOgFbpX9JfFB/rP+duqN5qaiMX096fO6PmR0e4YJKNAAAEEEEAAAQQQQACBvhA4cOBuAvFPPvlEFy9etKH4o469zjPh+5UrV7bfYlrHmOuY673++uvbgXvn949TJnDvi2eQSSCAAAIIIIAAAkcuYEL3UrVqQ/ffz99WtV7XZCxO6H7k8twAAQQQQAABBBBAAIHBEjhw4N7meZoKd1O5Pjk5aYN600bm888/t61jTAsZAvfBevCYLQIIIIAAAgggcBICpVpV3y4t6ne351Sp17cr3c+PjJ3EcLgnAggggAACCCCAAAII9JnAUwfu6XRa5s3vvvvuY3utd55nAvZ265hH/ZyWMn32hDEdBBBAAAEEEECgywTKtZq+W17U17fmVK7XNBGN6ZenzujCKKF7ly0Vw0EAAQQQQAABBBBAoOcEDhS4X7lypTk1NWVbv5gKdbP56fvvv2/7rn/00Ue6fPny9oaqe51nzm9vtNqucP/www/19ddfb//c9Hk31fNmA9VAILAN2m4fs5dwMpnct997z60MA0YAAQQQQAABBBA4MoF6s6mlakVz5YJqzaaijkenfQGNeX1Hdk8ujAACCCCAAAIIIIAAAv0vcO3aNTvJV199VfV63RarR6NR+7H7cJlNU01bmKtXryoYDNp2MGZjU1Ot3hm4mzfudV67r/vc3NyO9z/q57sHkEqltLKysv3j5eVl3bhxQ9PT03rzzTfl8Xj6f8WYIQIIIIAAAggggMChCJg+7n9dWdK/zd2UaTUzFo3anu4vjI4fyvW5CAIIIIAAAggggAACCAyewIEq3Gr1Z/YAACAASURBVE3gfpJElUpF2WxW7WHMz8/bSvvZ2Vm98cYbBO4nuTjcGwEEEEAAAQQQ6EEBE7r/zYTut26qWK1qLBLVL0+d1otjEz04G4aMAAIIIIAAAggggAACJy3QU4H7bqx2m5nz58/rtddeO2lL7o8AAggggAACCCDQgwKt0H1Z/3b7poqVikYjEdvT/SVC9x5cTYaMAAIIIIAAAggggMDJChC4n6w/d0cAAQQQQAABBBDoAoFqo67ry8v699s3tVmpaCQc0S9nT+vixGQXjI4hIIAAAggggAACCCCAQK8IELj3ykoxTgQQQAABBBBAAIEjFag1WpXu/35rTpuVskbCYf1i9rReHp+Uy+U60ntzcQQQQAABBBBAAAEEEOgPAQL3/lhHZoEAAggggAACCCBwCAImdL++smIr3fPlsoZN6D5zWi9PTMpN6H4IwlwCAQQQQAABBBBAAIH+FiBw7+/1ZXYIIIAAAggggAACBxSwofvqir6+NadcuaRkKKxXZk7pR5OTclzuA16N0xFAAAEEEEAAAQQQQGCQBAjcB2m1mSsCCCCAAAIIIIDAEwnUGg3dWG1VuudKJQ2FQro0fUo/npySx03o/kSInIQAAggggAACCCCAwAAKELgP4KIzZQQQQAABBBBAAIH9BUzo/v1W6J4tlZQIhnRpZlY/mZwmdN+fjzMQQAABBBBAAAEEEBhIAQL3gVx2Jo0AAggggAACCCDwJALt0P3r23NKl4oaCgb186lZ/WRqWl7HeZJLcA4CCCCAAAIIIIAAAggMkACB+wAtNlNFAAEEEEAAAQQQOLhAtV7X92ur+t2dOWWKRSWCQf1sK3T3EbofHJR3IIAAAggggAACCCDQxwIE7n28uEwNAQQQQAABBBBA4HAETKX73NqqTKX7erGgeMCE7tP66dSM/B7P4dyEqyCAAAIIIIAAAggggEDPCxC49/wSMgEEEEAAAQQQQACB4xAwofut1Jp+d/uW1gp5xQMB28/9Z9OzChC6H8cScA8EEEAAAQQQQAABBLpegMC965eIASKAAAIIIIAAAgh0i4AJ3W+vr+l3d25pNZ9XzB/Qjyen9PPpWQW93m4ZJuNAAAEEEEAAAQQQQACBExIgcD8heG6LAAIIIIAAAggg0JsCJnS/s57Sf9y5peV8TlG/fzt0D3l9vTkpRo0AAggggAACCCCAAAKHIkDgfiiMXAQBBBBAAAEEEEBgkATqJnTfWNfv79zSYi6riM+vH01M6pWZUwr5CN0H6VlgrggggAACCCCAAAIIdAoQuPM8IIAAAggggAACCCDwFAImdL+bXtd/3LmthWzGhu4vm9B9elZhv/8prshbEEAAAQQQQAABBBBAoNcFCNx7fQUZPwIIIIAAAggggMCJCZjQ/V56Q7+fv637mbTCPp8ujk/olZnTttUMBwIIIIAAAggggAACCAyWAIH7YK03s0UAAQQQQAABBBA4ZAETupuw3bSXMeF7yOfXS+MT+sXMKcUCgUO+G5dDAAEEEEAAAQQQQACBbhYgcO/m1WFsCCCAAAIIIIAAAj0hYEL3B5m0/nP+juY3Ugr6fHppbEJ/N3ua0L0nVpBBIoAAAggggAACCCBwOAIE7ofjyFUQQAABBBBAAAEEBlzAhO6ml/t/3b2j26k1Bb0+vTA2rl+eOq14IDjgOkwfAQQQQAABBBBAAIHBECBwH4x1ZpYIIIAAAggggAACxyBQbza0mM3a0P3W2qoCXq9eGDWh+xklgoTux7AE3AIBBBBAAAEEEEAAgRMVIHA/UX5ujgACCCCAAAIIINBvAvVmU8tble4311bl93h1YXRMf3/6jIaCoX6bLvNBAAEEEEAAAQQQQACBDgECdx4HBBBAAAEEEEAAAQQOWaBhQvdcq9L9xuqK/B7PVuh+VklC90PW5nIIIIAAAggggAACCHSPAIF796wFI0EAAQQQQAABBBDoIwETuq/kc/rD3Xn9bWXJhu7Pj4zqV6fPajgU7qOZMhUEEEAAAQQQQAABBBBoCxC48ywggAACCCCAAAIIIHBEAiZ0X93M64937+i75SX5HBO6j+jS9CmFfD4bwge93iO6O5dFAAEEEEAAAQQQQACB4xYgcD9uce6HAAIIIIAAAgggMFACJnRfM6H7vXl9u7Qoj9ttg3aXy6XAVn/3n0/NKOz3D5QLk0UAAQQQQAABBBBAoB8FCNz7cVWZEwIIIIAAAggggEBXCZjQPVXYtKH7/ywubI/NhO5xn1+Xpmb089lTchynq8bNYBBAAAEEEEAAAQQQQOBgAgTuB/PibAQQQAABBBBAAAEEnkqgXKvpTwv39NXczR3vd1wunYvEdPnUGY2MjMjtdj/V9XkTAggggAACCCCAAAIInLwAgfvJrwEjQAABBBBAAAEEEBgAgVqjof9euK//7/vrO2bbbDQUrDd0MTmiSxdeUDIWGwANpogAAggggAACCCCAQH8KELj357oyKwQQQAABBBBAAIEuFLi5tmoD90ypuD26WqWiQiYrn0u6cOqMfvn8eZ0aGpLHTXuZLlxChoQAAggggAACCCCAwGMFCNx5QBBAAAEEEEAAAQQQOCaBUq2qG8vL+tO9u8pVSnIaUq1QUCqTVtklReNxDQ8N6fTQsH40MaXpePyYRsZtEEAAAQQQQAABBBBA4DAECNwPQ5FrIIAAAggggAACCCDwBAJNSbV6Tal0RiurK6pVa3K7XCrUa7q/mdNSuayyJI/jVjwQ1PMjo3ppfEKj4cgTXJ1TEEAAAQQQQAABBBBA4KQFCNxPegW4PwIIIIAAAggggMDACTQaDRWLRRUKBZmvHceR2+dVplrVX5YWdGc9pXK9Lq/brWQorBfHxnVhdEyJYGjgrJgwAggggAACCCCAAAK9JEDg3kurxVgRQAABBBBAAAEE+kag2Wyq/eFyuWQ+Gs2mCtWK7qfT+vPiA91Lb9j5eh3HVrn/eHJa54aHFfb5+8aBiSCAAAIIIIAAAggg0E8CBO79tJrMBQEEEEAAAQQQQKDnBUzbmXqjoVyppNvrKX27vKjFbMa2ngl4vZqMxvSTqWmdGRq2QTwHAggggAACCCCAAAIIdI8AgXv3rAUjQQABBBBAAAEEEEBgW8BUv9caDaWLRX2/tqK/rSxpbXNTjtutsM+nU4mkfjw5pZl4wlbHcyCAAAIIIIAAAggggMDJCxwocL9161bz448/tv0mk8mkPvzwQyUSiT1n8emnn+rq1av2tbfffltvvfWWOn/WftN7772nS5cu7Xit/bP9eK5fv66vvvpK58+f12uvvbbf6byOAAIIIIAAAggggEDPCZjgvdqoK7W5qb8uL+n7tVVlS0U5bkfxQEDnhkd0cXxS49Foz82NASOAAAIIIIAAAggg0G8CBwrcr1y50pyamrIB+RdffKHFxUW98847PzC5ffu2PvvsM33wwQfa2NjY/roznP/mm2/05Zdf6v3339d3332na9eu2Wt1vvdRYX77hgTu/fY4Mh8EEEAAAQQQQACBRwmY/u7Vel2rmzn9ZXFBc6k1FatVeezGqiFdGB3XC6Pj9msOBBBAAAEEEEAAAQQQOBmBAwXuTVNes3U8LnBPp9MylfC//vWv7dnmXBOmBwIB+32pVNInn3yi119/fbu6/ZVXXrFfm9dMJbypiD979uxjVQjcT+ah4a4IIIAAAggggAACJydggvdStarFXNZurHpnPWV7vpt+7iPhiF4en9RzIyOK+lv/25sDAQQQQAABBBBAAAEEjk/gqQL33YH5XsM1leomdDeHqXTvDM87q9vN653h+5Ncu30/Avfje1C4EwIIIIAAAggggEB3CZiQPV+p6F56XX9ZfKD76bTt5e73eDQWieqnUzM6mxy233MggAACCCCAAAIIIIDA8Qg8VeD+uOp2M+zOtjBff/21bRljWse0K9xNBXtnRTuB+/EsNndBAAEEEEAAAQQQ6C8B8+en9UZdmVJJt9bW9N3KkpZzWTkut0I+n2YSCf1kclqz8YTcbnd/TZ7ZIIAAAggggAACCCDQhQIHDtyfpMe6CeTNYdrC7K5Y3+v9uwN4Wsp04ZPCkBBAAAEEEEAAAQS6VqC1sWpDG4WCbqwu6/rqsv3acbsVDQR0NjliW81MxmJdOwcGhgACCCCAAAIIIIBAPwgcKHAvFotNU41+8eJFG6a3D9Oz/aOPPtLly5ftz03g3q5qN4F7u5+7aSuzV3V8589MIL+75/ujoGkp0w+PIHNAAAEEEEAAAQQQOCyB9saqqc1Nfbu8qJtrq8pXynZj1UQwpAsjo3phbEIj4fBh3ZLrIIAAAggggAACCCCAQIfAgQL3K1euNK9cubL99mAwaPuzDw0N7Qjc21Xtc3Nz9ty33357u9p9r+r1zvPb19y9YWo7XN9r9ZLJ5L4brLLqCCCAAAIIIIAAAggMioBpNVNrNpWr17RQLStVq6rebMpxuRRyO5rw+jTq8SrgdgaFhHkigAACCCCAAAIIIHAsAteuXbP3efXVV1Wv15VIJBSNRu3H7sPVNH+reoJHKpXSysrK9giWl5d148YNTU9P680335SHDaFOcHW4NQIIIIAAAggggEC3CZiNVTerFT1Ip/WXpQXdS2/I/E96n8ej8UjU9nc/kxxW0OvttqEzHgQQQAABBBBAAAEEelLgQBXuJx24VyoVZbNZ+38SzDE/P69vvvlGs7OzeuONNwjce/IRZNAIIIAAAggggAACRynQ2li1oVy5pDvrKX27tKiFbEZuU+3u9WkqHrfB+6mhIXmoeD/KpeDaCCCAAAIIIIAAAgMg0FOB++71oIf7ADyhTBEBBBBAAAEEEEDgUARM0Uqt0VC6VNT3a6v62/KS1jbztr97xO/X6aFh/WhiStPx+KHcj4sggAACCCCAAAIIIDCIAgTug7jqzBkBBBBAAAEEEEBgYAVM8F5t1JXaLOivy4s2fM+WSvI4bsUDQT0/MqqXxic0Go4MrBETRwABBBBAAAEEEEDgaQUI3J9WjvchgAACCCCAAAIIINDDAg0TvNfrWs3n9JfFBc2l1lSsVeV1u5UMhfXi2LgujI4pEQz18CwZOgIIIIAAAggggAACxytA4H683twNAQQQQAABBBBAAIGuEjDBe7Fa1WI2oz8vPtD8xrrt+e51HFvl/uPJaZ0bHlbY5++qcTMYBBBAAAEEEEAAAQS6UYDAvRtXhTEhgAACCCCAAAIIIHDMAiZkz1fKuruxob8sPtD9TNpurBrwejUZjeknU9M6MzRsg3gOBBBAAAEEEEAAAQQQ2FuAwJ0nAwEEEEAAAQQQQAABBKxAU1K9UVemWNKt1Kq+W1nSci4nx+1W2OfTqURSP56c0kw8IZfLhRoCCCCAAAIIIIAAAgjsEiBw55FAAAEEEEAAAQQQQACBHQKtjVUb2igUdGN1WddXl+3XjttRPBDQueERXRyf1Hg0ihwCCCCAAAIIIIAAAgh0CBC48zgggAACCCCAAAIIIIDAngLtjVVThU19u7yom2urypfL8tiNVUO6MDquF0bH7dccCCCAAAIIIIAAAgggIBG48xQggAACCCCAAAIIIIDAYwVM8F6p17SSz+u/F+7rdiplvzf93EfCEb08PqnnRkYU9QeQRAABBBBAAAEEEEBgoAUI3Ad6+Zk8AggggAACCCCAAAJPLlBvNlWsVPQgk9afFx/obnpDpv2M3+PRWCSqn07N6Gxy2H7PgQACCCCAAAIIIIDAIAoQuA/iqjNnBBBAAAEEEEAAAQSeQaDWaChXLunO+rq+XVrQQjYjx+VWyOfTTCKhn0xOazaekNvtfoa78FYEEEAAAQQQQAABBHpPgMC999aMESOAAAIIIIAAAgggcOICprLdBO/pUtH2dv/b8pLWNvNy3G5FAwGdTY7YVjOTsdiJj5UBIIAAAggggAACCCBwXAIE7sclzX0QQAABBBBAAAEEEOhDARO8Vxt1rRcK+uvykr5fW1GmVLIbqyaCIV0YGdULYxMaCYf7cPZMCQEEEEAAAQQQQACBnQIE7jwRCCCAAAIIIIAAAggg8MwCZmPVar2u1c28/rL4QHOpNRWrVXndjobDYV0cn9D5kVHFAsFnvhcXQAABBBBAAAEEEECgWwUI3Lt1ZRgXAggggAACCCCAAAI9KGCC91K1qsVc1m6semc9pXqjIZ/jaNRurDpt280Evd4enB1DRgABBBBAAAEEEEDg8QIE7jwhCCCAAAIIIIAAAgggcOgCJmTfrFR0N71uK97vp9NyuVwKeX2aisftxqqnhobkcTuHfm8uiAACCCCAAAIIIIDASQkQuJ+UPPdFAAEEEEAAAQQQQKDPBZqS6o267el+a21Nf11Z0lIua/u7R/x+nR4a1o8mpjQdj/e5BNNDAAEEEEAAAQQQGBQBAvdBWWnmiQACCCCAAAIIIIDACQmYjVVrjYbdWPXG6rKury5ro1CUx3ErHgjq+ZFRvTQ+odFw5IRGyG0RQAABBBBAAAEEEDgcAQL3w3HkKggggAACCCCAAAIIILCPQHtj1dTmpr5dXtTNtVXlK2V53W4lQ2G9ODauC6NjSgRDtu+7Od/r0HKGBwsBBBBAAAEEEECgdwQI3HtnrRgpAggggAACCCCAAAJ9IWCC9EqtpuV8Tn9euK/b6ylV6nUbrkf9fgW9PhvENxtNjYTD+tnUjM6NjPbF3JkEAggggAACCCCAQH8LELj39/oyOwQQQAABBBBAAAEEulag3myoUKnqQSatPy8+0L30hq1qd0n2szkct1un4wldPnNOk4mhrp0LA0MAAQQQQAABBBBAwAgQuPMcIIAAAggggAACCCCAwIkJtDZWbShXLun6yrL+tHBf2VJpx3j8kp6PJ/R3557XGKH7ia0VN0YAAQQQQAABBBDYX4DAfX8jzkAAAQQQQAABBBBAAIEjFjAbq5oWM/9x55bt7d551MoVVTc3NRSJ6PzsrGaTw5qJJ2yvdw4EEEAAAQQQQAABBLpJgMC9m1aDsSCAAAIIIIAAAgggMMAC+XJZV+/P6w9353colAsF5TfS8gUCig0lFNjq8z4ejdrgfSYxpOFQWG6XaUbDgQACCCCAAAIIIIDAyQkQuJ+cPXdGAAEEEEAAAQQQQACBDgFT5b6YzeqP87c1n15Xo9FUxHGUkFu1SkU5V1ObLqkiySWXHLdLHrejgNejkXBEM/EhzSYS9muzASsHAggggAACCCCAAALHLUDgftzi3A8BBBBAAAEEEEAAAQQeKWD6ueeLRa2sriqdychxueTzeuX3+RSKhCWfT4ubebvR6mI2Y/u9m7p2t9stj9stn+PRUDBkg3dT+W6q4AMeL+IIIIAAAggggAACCByLAIH7sTBzEwQQQAABBBBAAAEEEHhSAVPpXqlUlM/n7Wdz+P1+hUIh+fx+u8lqzQTzlbIN3R+k07qfSWujWLDnmtYypvLd47gV9wc0mxiy4ftkNKaw32zByoEAAggggAACCCCAwNEIELgfjStXRQABBBBAAAEEEEAAgWcQMKF7+8NcxuVybX+0L2terzcbqtUbKlQrdtPVdvieKmzaYL4Vvpvqd0cRv1/Ttud7QlOxuOKB4DOMkLcigAACCCCAAAIIIPBDAQJ3ngoEEEAAAQQQQAABBBDoeYGmtF35XqpVldrc1P30hu5lNrSaz6tar9vAvhW+uxX2+TQRjdm+7yaAN21ozOscCCCAAAIIIIAAAgg8iwCB+7Po8V4EEEAAAQQQQAABBBDoOgETvje22s5U6nWliwXdS2/YtjPLuayK1aoN101/eFP5HvR6NRoxm662+r6bTVdNKM+BAAIIIIAAAggggMBBBQjcDyrG+QgggAACCCCAAAIIINBTAo1mU7VG3baeyZZLrfA9vaHFXFb5cnnHpqt+j0fDofB25ftoxGy66ump+TJYBBBAAAEEEEAAgZMTIHA/OXvujAACCCCAAAIIIIAAAscsYPq+mw1Xq426NstlLWQzNoB/kMkoUyra0Tgut91w1et2FA8GNZtI2AB+PBpV2Memq8e8ZNwOAQQQQAABBBDoKQEC955aLgaLAAIIIIAAAggggAAChyXQDt9NAF+oVLSUy+p+ptV6Zr1QsJu2dm66Gg1sbboaN5uuJhQLBA5rKFwHAQQQQAABBBBAoE8ECNz7ZCGZBgIIIIAAAggggAACCDy9gAnX61utZ0yP97V83gbv9zJprW3mVfvBpqt+TcZ2brr69HfnnQgggAACCCCAAAL9IkDg3i8ryTwQQAABBBBAAAEEEEDgUAQ6N10t12paL2za8N18rORyKtXam662Ws+EvD6N2U1Xh+ymq8OhkBw2XT2UteAiCCCAAAIIIIBArwkcKHC/detW8+OPP1axWFQymdSHH36oRCKx55w//fRTXb16VcFgUB988IHOnj2r9s863/Dee+/p3Llz+uijj7S+vr7vdTvfe/36dX311Vc6f/68XnvttV6zZ7wIIIAAAggggAACCCDQAwKm8r1er6vaaNg+761NV9O2Bc1mpbXpqgnYPW63/B6vhsNhzSaGNBNPyGy66nOcHpglQ0QAAQQQQAABBBA4DIEDBe5XrlxpTk1N6dKlS/riiy+0uLiod9555wfj+Oabb7SwsKC33nrrkeeZc7788ku9//77+u1vf6vJyUl7vvn5tWvX9rzu7hsRuB/GI8A1EEAAAQQQQAABBBBA4EkFGlubrtYadeXL5VblezqtxWzHpqtb4bvXcZQIBnUqkbTh+3g0pqDX+6S34jwEEEAAAQQQQACBHhQ4UODeNI0Nt47HBe6dDnudVyqV9Mknn+j111/XxYsXt782QX46nZYZ1LvvvvvI6vn29Qnce/CJY8gIIIAAAggggAACCPSJQOemq6bSvbXpqgngN+ymq+Zobbrq2NYzMX/Atpwx4bvp/x71s+lqnzwKTAMBBBBAAAEEENgWeKrAvTMwNyH5Xkf7HBOom8r1zqOzuj0QCNhWM50V7p9//vlj29UQuPMEI4AAAggggAACCCCAQDcJ7Nh0tVLVSj63Hb6vFTZVbzTksuF7q/VMxO/XVCxhw/fpeMJWwnMggAACCCCAAAII9L7AUwXuT1rdbnj2OtcE7K+88optTWMOU9Xe7uFuvn/uuedsqxkTxj/uoMK99x9AZoAAAggggAACCCCAQL8JdG66WmpvupresL3fV/N5leu1HeG72XR1PBptbboaTygZDtvKeA4EEEAAAQQQQACB3hM4cOB++/ZtffbZZ3Yj1EdtmNrJsLtFzH7v76x234+TwH0/IV5HAAEEEEAAAQQQQACBkxaoNxuq1Ruq1utKm01XNzZ0P7Oh5VxWhWrVhu/OVuuZgNerkY5NV0fCEZle8BwIIIAAAggggAACvSFwoMC9WCw2Te/13W1i2hXqly9f3t4otb256u72MY+rjjdhvHndbMS6u7q9Ha7vxZpMJnX27NneEGeUCCCAAAIIIIAAAgggMLACtvq92VRdTZUbDaXrNfuRqdVUbjasi7vd+93lUtDtaMjxKOF4FHE88m5VvtebTXu+Cep9Lreohx/YR4qJI4AAAggggECXCVy7ds2O6NVXX1W9XrdF69Fo1H7sPlxXrlxpXrlyZfvnwWDQVroPDQ3ZljDtwN2cYCrVr169qvY5JhA3fd3Nz01P990BuQnav/vuu8e2kkmlUlpZWdm+//Lysm7cuKHp6Wm9+eab8ng8XcbLcBBAAAEEEEAAAQQQQACBvQU6N13NV8pazGZ0P522vd/TxZ2brnq3Nl2djMVlQvuFbFqblYocl1tT8bh+MXNK5jUOBBBAAAEEEEAAgZMVOFCFe9P8L8ITPCqVirLZrNrDmJ+fl6mgn52d1RtvvEHgfoJrw60RQAABBBBAAAEEEEDg6QVam66atjMNFasVLee2Nl3NbCi1WVCj2bB93R23qX+Xao3G9v8v8jmOfjQ+of/37PPy+XxPPwjeiQACCCCAAAIIIPDMAj0VuO+eLT3cn3n9uQACCCCAAAIIIIAAAgh0mUBTTdUbTdUadZWqNaU287qXMX3fM1rN52wv+N1HoNnU6UhUF8+c1fRQUmYjVg4EEEAAAQQQQACB4xcgcD9+c+6IAAIIIIAAAggggAACCDyRgO353mjYivZKvabrq8v63e1bKtdqO95f3txUOZdXIpnU8FBC47G4pqIx22YmGQqz8eoTaXMSAggggAACCCDw7AIE7s9uyBUQQAABBBBAAAEEEEAAgWMRML3b//3WTc1vbDy8X6OhYjanzXxe4VhMwWhEHseRx+3YoD0eCGoq1grfJ2Ix+z0HAggggAACCCCAwNEIELgfjStXRQABBBBAAAEEEEAAAQQOXaDeaOjexrr+OH9ba/m8HEnDHq9GTAsZx1HJcSvbaGi1uKl8uWzvb3q/e9xu2/896PVpJBzRpAngozGNRqIKer2HPk4uiAACCCCAAAIIDKoAgfugrjzzRgABBBBAAAEEEEAAgZ4UMKF7Jp/XyuqKisWiDdMDPp+CwZDC0aj8gYAK1YpWcnkt5jJayGZsH/hKvS6XCeDd7u0APuLzayoW12Q8bgP4oWBoe2PWnsRh0AgggAACCCCAwAkLELif8AJwewQQQAABBBBAAAEEEEDgoALNZlPlclmFQkHValWO4ygQCNgPj8cj83rdfDQaqjbqypVKNnhfzGZtCJ8uFu05ro7qd7/jUSIU1FQ0btvPjEdjivr9Bx0a5yOAAAIIIIAAAgMtQOA+0MvP5BFAAAEEEEAAAQQQQKBXBUxg3v4wwXn7Y6/5NLbCd7P5aqlW1Xph04bvJoRfyeVsRbw5Wu1nTP93t0I+n0YjEU1G47YKfjgclt/j6VUuxo0AAggggAACCByLAIH7sTBzEwQQQAABBBBAAAEEEECgOwSakhqNhq1+NwH8ZqWi5VwrfF/KZZUqbKpq2s+4XHLMh9str9tRNBBotZ+JxTQRjWsoNP26mAAAIABJREFUGLTncCCAAAIIIIAAAgg8FCBw52lAAAEEEEAAAQQQQAABBAZYoN1+ptao26A9UyppMdvq/b6UzSpTKlodU/1uwndT/W4q3YdDYdt6Zioe11gkqpDZuJUDAQQQQAABBBAYcAEC9wF/AJg+AggggAACCCCAAAIIINAp0Nl+plitKlXI2wDetKBZyedkftbefLUdwId9PtvzfSoasyF8MhSW13GARQABBBBAAAEEBk6AwH3glpwJI4AAAggggAACCCCAAAJPJtBuP2Naz5gWNPlK2Va92w1YcxltFAq2LU27/Yzp/26C9nggqKlYK3yfiMXs9xwIIIAAAggggMAgCBC4D8IqM0cEEEAAAQQQQAABBBBA4BAEWu1nWr3fK7W60sViq/o91+r/ni2V7F1am6+6bQuaoNenkXDE9n43IfxIOKqg13sIo+ESCCCAAAIIIIBA9wkQuHffmjAiBBBAAAEEEEAAAQQQQKAnBEz7mXb1e6Fa0Wo+p8Vc1rafWcvnVao9bD9jAnjzEfb5W5uvxuOaiMaUDIZsMM+BAAIIIIAAAgj0gwCBez+sInNAAAEEEEAAAQQQQAABBE5YoKmm6g3z0aqAz5dbm6+aAH4hk9FGsSAT0Jv2M+3qd7/jUSIU1FQ0btvPmD7wUb//hGfC7RFAAAEEEEAAgacXIHB/ejveiQACCCCAAAIIIIAAAggg8AgB036mXf1ertVs4N7q/Z7VSi6nXLmz/YxjQ/iQz6fRSEST0bitgh8Oh+X3eDBGAAEEEEAAAQR6RoDAvWeWioEigAACCCCAAAIIIIAAAr0rYHq/t6vfC5WqVvKt1jOm/3sqv6lyvba9+appMeN1O4oGAq32M7GYJqJxDQWD9hwOBBBAAAEEEECgWwUI3Lt1ZRgXAggggAACCCCAAAIIINCnAq3NV1vtZ6r1uq12t9Xv9iOrdKkoc47ZfNWE76b63VS6D4fCtvXMVDyusUhUIa+vT4WYFgIIIIAAAgj0qgCBe6+uHONGAAEEEEAAAQQQQAABBPpEwPR2b1e/m41W1wuF7fB9JZ/TZqUsU9fudru3A/iwz2d7vk9FYzaET4bC8jqOFTGtbMx7TCsbc57ZqJUDAQQQQAABBBA4DgEC9+NQ5h4IIIAAAggggAACCCCAAAJPJNCU1Gg8bD+zWa1oObfVfiabUaqwaaviTWsZx27A6tigPR4IaioWs33gWxu1ptVsSkGvVy+NT+jn07P0g3+iFeAkBBBAAAEEEHgWAQL3Z9HjvQgggAACCCCAAAIIIIAAAkcq0G4/U2vUbdCeKZZa1e+5VvuZTKlo72/az5jWMyaIb1fLm5+b74eDQf1y5pRenpqhB/yRrhYXRwABBBBAAAECd54BBBBAAAEEEEAAAQQQQACBnhEw7WdMyxgTqpeqVa0VNrfaz2S0ms+pUK3+YC6uRlMxt1vPj4zq+ekZjUbp/94zC85AEUAAAQQQ6DEBAvceWzCGiwACCCCAAAIIIIAAAggg0BJot59pB/DrhU1dvX9XN1ZXdhDVazWVcjm5G03Fh5OKhSMajUQ0HolpPBrVaDhiW9FwIIAAAggggAACzypA4P6sgrwfAQQQQAABBBBAAAEEEECgKwRM9ft3y4v6PzdvqNhR6d6sVlXJ5lSu1xWMReULBm3/d2drE9aQ16exSERjkajdiNWE8eZnHAgggAACCCCAwEEFCNwPKsb5CCCAAAIIIIAAAggggAACXSuwWSnrb0tL+nbhvgqVikJuR6Nen5I+v+TzquL1KF2raSWXVbpUtK1p2huw7g7gTfX7RDSukXDEbr7KgQACCCCAAAII7CdA4L6fEK8jgAACCCCAAAIIIIAAAgj0jIDZZLVSq2k9k9baWkqNek0+x6NgIKBQOGw/HK9XlXpNmWJRS7mclnNZLeVaG7CaKvnOAN5sxBrcqoA31e8T0RgBfM88DQwUAQQQQACB4xcgcD9+c+6IAAIIIIAAAggggAACCCBwxAL1el2lUknFYtHeyev1yu/32w8TqJujcwNWE8BvmAA+m9FK3oTwOVsBbwL83QG86fdu289EtirgIxEFPJ4jnhGXRwABBBBAAIFeECBw74VVYowIIIAAAggggAACCCCAAAIHFjBhufloHyY4b4fte11srwB+0QTwpgo+byrgS3sH8KYCPmoC+JgmYjG7CaufAP7A68UbEEAAAQQQ6AcBAvd+WEXmgAACCCCAAAIIIIAAAgggcOgCOwL4WqsCfjGXse1nTBuabKlk7/nICvhoTJO2B3yYAP7QV4cLIoAAAggg0J0CBO7duS6MCgEEEEAAAQQQQAABBBBAoMsEWgF83W60Wq7VtVEsyFTAm/B9OZ/bN4A3/d9tAB+JyOc4XTY7hoMAAggggAAChyFA4H4YilwDAQQQQAABBBBAAAEEEEBg4ATqzYYN32uNhiomgC8UtJBrBfCmD/yjK+D9W/3fY5qMtTZh9RLAD9zzw4QRQAABBPpTgMC9P9eVWSGAAAIIIIAAAggggAACCByjgOkU39gK300AX7YtaDa1mM3aFjSmD3y+UrYjMi1oPG739kfI1wrgx6NRTcUSGg6F5CGAP8bV41YIIIAAAggcngCB++FZciUEEEAAAQQQQAABBBBAAAEErEA7gDdV8NsBvKmAz2a0mMtqNZ9TvvwwgHe2QnjH7Sjs89nw3bSgsQF8OGzDeQ4EEEAAAQQQ6H4BAvfuXyNGiAACCCCAAAIIIIAAAggg0OMC2wG8qYJvtirg1zcLdhNWUwW/spnT5o4AvrMCvhXAT8XimozFNRwKyyGA7/EnguEjgAACCPSrAIF7v64s80IAAQQQQAABBBBAAAEEEOhagR0BvGlBUzcB/GarAj6b0epmXpuVih2/aUHjuHYG8BNb7Wem4nENBUME8F270gwMAQQQeDoB89dRqc28/e9CsymNRiL2F6/8wvXpPI/zXQTux6nNvRBAAAEEEEAAAQQQQAABBBDYQ6CzB7zZiLVUq9pNWE31uwlbzCashereAXyrBU1M0/G4DWOGQmG5XS6cEUAAAQR6VMCE7TdWV/S7O3MqVqq2UVnA49WPJ6b0y9NnCN27fF2fKnC/ffu2vvjiC73zzjsKBAJ7TvHTTz/V1atX7Wtvv/223nrrLZVKJX3yySeam5uzP3/vvfd06dIlpdNpffTRR1pfX1cymdSHH36oRCKxL93169f11Vdf6fz583rttdf2PZ8TEEAAAQQQQAABBBBAAAEEEOgFgd0BvG1BY3rA59JayGS0ms/vCOA9LrcNYDyO2/aAn4zGZarfp6JxJUIhAvheWHTGiAACAyPQaDZVqddVqddsizHzUdn6bL7OlIqa31jXci6npt0VRDK/Ro04Hp2KJzSeTMrv8chnPhxHPmfrs/2+9TWV8Cf3OB04cDdh+8cff6ypqSm9//77ewbu5pzPPvtMH3zwgTY2Nra/vnXrlr788kv7vu+++27769/+9reanJy0ofw333yja9eu2TB/v4PAfT8hXkcAAQQQQAABBBBAAAEEEOgHgR9WwJsAftO2n2lXwBerpgqy1YLGbLJqA3i3WxGfX5NmA1ZbAZ+w4c3/LC1qIZO2507HE3pxbEIj4XA/UDEHBBBA4FgETGi+HZR3BOc2QO8M0ne9ZkL2ar0u837TKsb8O7m542upsbXhtjmn86iVK6oWCgoEgwpGwvbf4fbDBvLm6/Znl/1vwHYY72mF8v6tz62gvjOkd+S1wf3O8N5cg7+XOvjjdKDAfWNjo/n555/r5Zdf1tdff/3IwN1UrJtQ/te//rUdUbsafnFxcUf4boL1f/7nf7ZV76+//vp2tbsZ1LvvvrtvlTuB+8EXnHcggAACCCCAAAIIIIAAAgj0vsCjAngTvpuP1XxOuwP4dghvZm8qKU3LAnN43I4ujIzqf517XqFH/BV774sxAwQQQGCngPn3qGnh1a4wL9eqtup8u+J8j6B8+9x6TbV6oxWU28C8HZzv/tyqT2+dt/Pz49ajHaLvDtyrpZIKmawcn1ehWExux3nssm6H8e1QvuOzeeMPXt8K7W1s75LMX09th/O7Q3sTzns8W0F9u9LekXdX1b35y6vWrwQO/zCmhUrF/kWA3/EoFgjY8Zz0caDAvWmeDslWobcr1R/VUqZdCW/ON5XuZ8+etXM17/3Nb36zo3WMaT/TWeFuQv0naStD4H7Sjw/3RwABBBBAAAEEEEAAAQQQ6AaBvXrAp0wLGrMJayatlXze9oV/1OGu1zXk8Wp6bEzJSFTRQEAxf8CGFyGfz27ayoEAAggcloAJks0vBk2fcrNBdNTv19nhEbsPxUEOE1VWbWhebVWbPyowN+1bzDnVh9Xn5txao/7YsNyMpV2JbqP0zor0fQZqqsNt25etynLztd/j3freYwNiU3He+nnrNf9WiG324ZhbW9Xv52+rVKvZO3ldLk14fXouFFV8KKFILK6m223b0rTb01RqrTY15peq2z9rmLm3f/7wc9XOfWcF/V5TeuLQvqPC3uTr7Yp7898P33ZlvWPn7TXV9Wbu9uutqnp7jiOvu/VaZwW++YXx7r1JzHPz3dKi/nvxvl17M07z11x/f+qMpuL7tyo/yHN20HOPJHDvbCljKuFN+5i92siYwZrWMZ093M3PnnvuuUdWz3dOkMD9oMvN+QgggAACCCCAAAIIIIAAAoMg0BnAm0p2E0alCpuaW1vT92sr29XvbYtKsaRSLqdgOKxwLGpbEZhww+1yy+u02tKY8N18RG0QH7RfR/x+G5hwDJ6AqQw2f0VhQrug16eAh+eg8ykwLZ/+urxkNzw2/zydHhrWhdExBb3ewXtY9pjx/fSG/v32XKtHebNpw9LRcFgvj09qJBrd0c+83efcBM+tUP1h33Pz/JlncXcQvqOi/AfV5w+rzR+3GO32XA8Dc+92gG6ed1PdbQLydi/1VoDe+rCV325nu8VLZwDdCqK32sB0fu4IqU1cXapWNb+6ohsLD1Q2v5RwOxoNBBWPRBSPxxWLx+X1erer53f+QmBnpb0pr99diW/a1hi/cq2uqg3pd4Xy5pcXnT/faoXTPq9sfmGx1Rpnv4d6r/ma9+zdDse+0tEeR/aXvp2hvc/tsc+B+ecrXy5vdbmXDex/PDah/+fsc/L7/fsN68heP5LA3bSQMUfnRqmmZYxpIfPKK69st45pt51pV7+b93RWu+83awL3/YR4HQEEEEAAAQQQQAABBBBAAAETtEiNRsNWuv/h7h1dX13ewdIsV6RCUS4TUAT8kvvhn//b3sA2fG8F8Pazu/W9CUFMgPgwiH9YGW9+ZoLY3VWJrEfvC5hNe/9w747ubmzYEM/8NcTPpmb0o8mp3p/cIcxgo1DQH+/N67vlJdWbDdtMI+T16scTU/rFqdO28rfRrpZuNm0Fdfuj3aKkYQLS7XYlO183zaBaPb+be16n3RPcXmOrP3irSrvzOq1rtMbx8LV225Pt8ZjXG+a8H96z85r73dO8bsbTfo8JzjcrZft9+3CZ4L1Wl+O45fUHHtGq5WCtWcy/f0zw7fe2KsptSG6D8vbXrSrr1s9bgXq7z7n5ue1h3hGEPy4sb4XEO4P0Z32cqrWa0pmMNtIbBk8+r9cGyZFIROFwWG73s/31UWcIv1cov9/rZv1MaL+zsn5nxf3O0H53Bf7Th/bt/67trtGfCYb1j1MzmpqYkM/ne9YleKr3H0rg3q5Qv3z5sg3ZTeDermovlUrb/dxNGxpzmKr2zir4RKJV5m9+1u73vrtVTTtc32uWyWRyu2XNUynwJgQQQAABBBBAAAEEEEAAAQQGQMAEE2vVsuZKBW22SkLlrVYV2Swq2mwqGo0pGImo4XFUNhXMpvqx2VCp0fowX9d2tSDYuVmfiZwethLwyCW/262Ay739OWjaLJgPl1uOSbI4ekLABK6mdUex2dBytaIFE5Zu1ZWaVfQ3pYTbUcTnU9Os61bY25qcOaMVlLaP1tetFh0m0WwHew9fb5/d8V5zzfYj03p8t46tEHbX9VuPatNef/d42qPZOaaH49ke2/Ydtsa73Yu6fW7rhPY/FjYElAkhm6rvmLHUML/YqlXtX5K4OoLS9jAf9SDs3/Rjp+3TXmf/+2zNs7UkP1jNnWv76Mf6UfcxvxQs5nIyG4NGhobkeFt/NWFu57G/4HPZzx655bH9xVvfO2ptFG3+fdM6z7RfaX1vvm63Nmlfq/WTh0/m9tf2i52vPXoWx/eKcamZfTe2Wss4pu2K1/vMYfthzqC9pvZJ7Phn8+HPt/452Xpw2s+8/QXP1j8z9WbT/vfF/HNTa0qt7xtbn7d+rqbqTdnzKlv/Tdr9PIVLZU2WqhpOJu0vJk7iMEXn5nj11VdVr9ftPqXRaNR+7D5cj+rhvjtwNyG72Qh1bm7OXuPtt9+2Qfzu1jHvvfeerXY3R2dI/6i+8KlUSisrK9vjWl5e1o0bNzQ9Pa0333xTHv586SSeIe6JAAIIIIAAAggggAACCCDQQwKmxcx6NqP7S0sqFAryux0FfT5FQiHbpiASjcoEOq0K10brs6lwNUGICd9rNWVLRWVLpdZHeetzqaRitbKzYnW7On5nZbypOjUBWcjr6+gXb9rU+Ld6xwdpvXGEz5QJqEwrCNPXv1itqVStdHxdVdH+vGJbxpi2FuY80w/ahMrmmTBfV+v1HSNsVKuqlcvymvYy4dD2a9th2A9S1p0/eJKwtzPI25X4/kBr3+ttJX77nrd15Ueet+sXUI+7XnmzoEIup1AsKn/oodERLvWel27/1Ur7L1fs563qbPPHLe0qbvPPqa3Ydsm+vvv71msPf946Z6tNiK30br9m/mimVSluryGXTMud+5n0jvF5mtKQy62ZSESTExMaisVt1bnp8f3DKvOHQfojq863/v1z3L5Hcb/dvdaNez8dNnjf+mdprw1mH/5C7mEffdOOyPzF1l1T/b91BNxunQmE9OLQsEZHR+1/0571rwCexvmpKtyf5kaH8Z5KpaJsNru9APPz83YT1tnZWb3xxhsE7oeBzDUQQAABBBBAAAEEEEAAAQT6XsAEGoVi0f5/7HqtZgMJ06bAtCh4VBFcG6WzLcXDVhitYN6EsP9/e2f+XWdV/eHTOSm0tKUorSCWwQFxAhzRLw44gzijQquogC6X8CN/Az8pqEuwUKSIoDgCzjigOGHBAagjVFFbKdAJaNN0+q7n3Ozkzc1NbtLkJvfmPO9aWU1vbm7ufd5z9tn7s/fZ5/HduytCfE2Yf3w3X7uHiLQh4NXa09Ra1oSAR2sHDlKMfvFxiCutag6ZOy8L9l41AlUBfWeI5HtqwjmCeRbOK+J69F7PmxwGtRWptiAZ+D4EsJF47+3tTTt37MhjacGixVmjqWqCIc4OVBNHJXG04ODVa+IuVwjAtf/XPSc/NPDYwCvVxN74We1pfc+L7/uq3UPArfXWrl215/a9B77vK46viZuD/168z4Hqab6r/cLO3j1p047tedxXr3l796XFaUY6/PDDsxA4a/asNJNPGqJ2v8CNAN4nTlfE8AGBu/Zuam2eBtqYhKgdnyPE7/7nRcuTPlG9/n4O1XAHqr37n1vhNUCu+l1fSXr/P4OF4b7bmTb3iaUPbnmsdr9nzEhLZ89Jx88/NB25aHFauvTwtHDBwv7751yXQD0Bevf/Z+vW9PuH/pke5ayENCMtnTMnPa17flq0YGGiI8rChQsV3Mc6dOzhPlZiPl8CEpCABCQgAQlIQAISkIAEJFAjgIjKVnfaFXBR1Y5YOp7KyahSrK+MR4ynsp6q6RDgt/dVxj+eK+V3ZVG4Wh2MMJd7xvf1iw/RsFYdPyvNnzu3vxo+KuMX9B3m2ukHeFLNuWff/ppYHqJ5b2/t+71UpNdE9PgZYjrJjokQ0OnLT7KD3vy1r7mpaw7/52BUqo1npk07dqQ/P7xp0P06bNbsdHz3IWn5kiXp8KVLU9e8rqFTrU97Hb42t4E4O9yEHfa1Gr/6sH+z7ge1/45cPTzkp3UPsAPgb5s3p7v+tSE9sac3v+KCWbPSiq756agFh+VWF4ctWpRmz541jCxd+9CRbKgiaPS3G8jigz9Bn5LeTjXRiKXbd+5M//zfpvTwlsfS3DQjHTZ3Xjq0uzstXLAgt+CYP4W7AFwnOoMA42jHE0+kzY8+knp29eREbNfcuTl5jNg+VWOooyrc62+1gntnDH7fpQQkIAEJSEACEpCABCQgAQlIAAL1Bzf2C/MHDiQOUaQKHgF+++6ByngE+id2786CffWqCvD9h7n2HeiKYLxwHi1qqoe4dqeF8+ZloZ6DEJtdcagjr0VF/XgukhscLFhr0bI37drbOyCa91WkD65G35v27kdAr7VPGDjYslZ1HhwjwTFSBTqftXv2nNTVJ6AjmnfPmZ265szte3zgex7n8Mho+1FtJ1KtUN/esyvdt/E/6R+bH87tZQ6dOSstm9eVlh+yIC1ZvDgtXry46U6J8fBs99/lvnDY5cNbt6R/bdqUenfvTvNnzU6HdnWlBYcckqvb6eVMkqvki3G7i/m+fXuiPTVjld7k3d3dWTDley8JNCPAOKIryq5du3Kfe+YVO7b4mqo5puDe7K75cwlIQAISkIAEJCABCUhAAhKQgARaTiAfnHdgf63yvq9nfLSsQXze2dubW3Qg9u7o2Z2/j17yVH1Xr9xuo0FlPMI8FdoI6LlVTaVlzQLE0LnzstB9//82pfv+tzFXk9M/+tglh6cXPe3paUlfxW2tfc7evlYtff9WK877vt/VW6tE371vT04Y1NrxVFu1VMX0voM/s8je+BDMfHjkrFm50jxE80YCeq5M7xPZ586qtXYZ6Ms98H20W6m2JRnNDgc+f09vb3p0y2Ppsce25GrqXBUPwwULcmWpYmnKO0ieePLJWnvk/fuz+EfLptG0bmr5hGuTP5DnxP79ac+ePflfdtnEgaCjGYtt8jF8G21AIHZr8VYiQThVb0vBfarI+3clIAEJSEACEpCABCQgAQlIQAISGDWBgX7xlcNc+w50pRp9R19VPIe4Pt4TfeR3pSd7exNtB6rXQHX84MNcaaeCML17X+0gUZIAiMlzZs5Kh82blw+X3YPYvGdPPkB2qIB+IPGXapXpA4f78d4bXSGg18TxwZXmuQJ9UFV6rUqd91JrUz5w0GUzQX3UkMf4RKpJOXiX6mSuuXPnZkGZylLF0hrMaN0EK5gguvMln8GDrXooqGzGOBF9etsRUHBvu1viG5KABCQgAQlIQAISkIAEJCABCUhgLARym5W6qvgQ6OltjuhONXyuis+Hug60rEGsH821e+fOtJfWIIctSjM4jbLBhVCIII5Qnlu45Er0+L4mqNcej+9njyig11eeR0X6aN7vZD0nkgvx96a6snSyPvdY/04IyorJYyXn8yXQeQQU3DvvnvmOJSABCUhAAhKQgAQkIAEJSEACEhgDgYbV8fsPpH1Uq+/dUzvINR/e2pM27tiW/rN929BX7+lJ3fsOpCOPPDItOeywxMGsUYXO9wjr82bPyYf25erzShuXqEDvBAF9DFh9qgQkIAEJNCCg4O6wkIAEJCABCUhAAhKQgAQkIAEJSKBYArW2MANfD23bmu588IH0yJOP9zPpnjkzPX1edzr2sEXpiCOekg+9nDVjRn+fYOrdayJ748r3YuH6wSUgAQkUSEDBvcCb7keWgAQkIAEJSEACEpCABCQgAQlIoDEBWtBsePSRtO5f/0zbenamuTNmpqfMmZuO6j4kLV64MC1ZsiQfCmprEEeQBCQgAQk0IqDg7riQgAQkIAEJSEACEpCABCQgAQlIQAIVAnv3709bd2xPmzc/knp7e9OcmTNT97x56dBDD81ie3d3t7wkIAEJSEACDQkouDswJCABCUhAAhKQgAQkIAEJSEACEpBAHYH9+/en3bt3p507d6Z9+/alWbNmpa6urvzF914SkIAEJCCBRgQU3B0XEpCABCQgAQlIQAISkIAEJCABCUigAQH6u/MVF21kbCXjUJGABCQggZEIKLg7PiQgAQlIQAISkIAEJCABCUhAAhKQgAQkIAEJSEACE0BAwX0CIPoSEpCABCQgAQlIQAISkIAEJCABCUhAAhKQgAQkIAEFd8eABCQgAQlIQAISkIAEJCABCUhAAhKQgAQkIAEJSGACCCi4TwBEX0ICEpCABCQgAQlIQAISkIAEJCABCUhAAhKQgAQkoODuGJCABCQgAQlIQAISkIAEJCABCUhAAhKQgAQkIAEJTAABBfcJgOhLSEACEpCABCQgAQlIQAISkIAEJCABCUhAAhKQgAQU3B0DEpCABCQgAQlIQAISkIAEJCABCUhAAhKQgAQkIIEJIKDgPgEQfQkJSEACEpCABCQgAQlIQAISkIAEJCABCUhAAhKQgIK7Y0ACEpCABCQgAQlIQAISkIAEJCABCUhAAhKQgAQkMAEEFNwnAKIvIQEJSEACEpCABCQgAQlIQAISkIAEJCABCUhAAhJQcHcMSEACEpCABCQgAQlIQAISkIAEJCABCUhAAhKQgAQmgICC+wRA9CUkIAEJSEACEpCABCQgAQlIQAISkIAEJCABCUhAAgrujgEJSEACEpCABCQgAQlIQAISkIAEJCABCUhAAhKQwAQQUHCfAIi+hAQkIAEJSEACEpCABCQgAQlIQAISkIAEJCABCUhAwd0xIAEJSEACEpCABCQgAQlIQAISkIAEJCABCUhAAhKYAAIK7hMA0ZeQgAQkIAEJSEACEpCABCQgAQlIQAISkIAEJCABCSi4OwYkIAEJSEACEpCABCQgAQlIQAISkIAEJCABCUhAAhNAQMF9AiD6EhKQgAQkIAEJSEACEpCABCQgAQlIQAISkIAEJCABBXfHgAQkIAEJSEACEpCABCQgAQlIQAISkIAEJCABCUhgAggouE8ARF9CAhKQgASVuHkzAAAgAElEQVQkIAEJSEACEpCABCQgAQlIQAISkIAEJKDg7hiQgAQkIAEJSEACEpCABCQgAQlIQAISkIAEJCABCUwAAQX3CYDoS0hAAhKQgAQkIAEJSEACEpCABCQgAQlIQAISkIAEFNwdAxKQgAQkIAEJSEACEpCABCQgAQlIQAISkIAEJCCBCSCg4D4BEH0JCUhAAhKQgAQkIAEJSEACEpCABCQgAQlIQAISkICCu2NAAhKQgAQkIAEJSEACEpCABCQgAQlIQAISkIAEJDABBA5KcN+wYUO67bbb0gUXXJC6uroavo3Vq1endevWpe7u7nTJJZekFStWpG3btqXLLrssbdmyJS1ZsiRdeumladGiRcM+3uzz/fWvf0133HFHOuGEE9JrXvOaZk/35xKQgAQkIAEJSEACEpCABCQgAQlIQAISkIAEJCCBlhEYs+CO2H755Zen5cuXp4svvrih4H7PPfekjRs3pjPPPDML85s2bcriPCL8smXL8uM85+677x7x8WafWsG9GSF/LgEJSEACEpCABCQgAQlIQAISkIAEJCABCUhAApNFYEyC+9atWw/cfPPN6bnPfW668847hxXcq28+BPeVK1emK664Ip1xxhnp5JNPzlXt/PFVq1altWvXDnn8wgsvzNXvI10K7pM1TPw7EpCABCQgAQlIQAISkIAEJCABCUhAAhKQgAQk0IzAmAT3AwcOHOAFqU6//fbbRxTce3p6ssB+4okn5op2rvoKd8R72srwb7XyPR5XcG92+/y5BCQgAQlIQAISkIAEJCABCUhAAhKQgAQkIAEJtAuBlgnu8QGrLWWqPdz5+XHHHZdFe8T56O1efXy4/vDx2lHhfvzxx6dXv/rV7cLU9yEBCUhAAhKQgAQkIAEJSEACEpCABCQgAQlIQAIFErj66qvzpz799NPTvn37cheXBQsW5K/6a8ZYKtzjl6N1TH2LmGq1e/UPDfd4o3vz61//Ot17770F3jY/sgQkIAEJSEACEpCABCQgAQlIQAISkIAEJCABCbQrgXEJ7lG5ftppp/UflMqhqvRqb9R+hoNXqXznINVqFftwjwMtqtkbAZwxY0a7cvV9SUACEpCABCQgAQlIQAISkIAEJCABCUhAAhKQQCEE6Mo+c+bM9JKXvCTNnj374Crc6wV32FGpvm7dutTd3Z0uueSStGLFiowUoX39+vVD+r8P93j1Pjz22GNp8+bNg27Nrl270sMPP5xL8o844ohCbtvYPia8YbN06dJkcqIxOxmNPKbk03zOyUhGzQk4z2Q0XgLNf19b5DxrPkpkNB5GzrHm9GQko+YEtEMyGi+B5r+vLXKeNR8lMhoPI+dYc3rBaPHixYmvpi1lmr9ka57R29ubduzYkfrObu3/I/fdd1+aO3duzhYoKA9lf//992fBnS/5NB6bMhp5zsqnuU2TkYyaE3CeyWi8BJr/vrbIedZ8lMhoPIycY83pyUhGzQloh2Q0XgLNf19b5DxrPkpkNB5GzrHm9KqM2lpwH+6jRCW9gntjQvS5R2x/6lOfquA+zCCS0ciGQj7NDamMZNScgPNMRuMl0Pz3tUXOs+ajREbjYeQca05PRjJqTkA7JKPxEmj++9oi51nzUSKj8TByjjWnV8+obSvch/soPT09aevWrbk0v776vfnHn/7PgA9tfxTch7/XMhp5HsinuZ2QkYyaE3CeyWi8BJr/vrbIedZ8lMhoPIycY83pyUhGzQloh2Q0XgLNf19b5DxrPkpkNB5GzrHm9BoxQruuv2YcaGM1O96aLVMa33D5NJ8IMhqZkXwcQ80JNH+G48h51nyUyEhG4yXgGBovQW21Y8gxNF4CzX/feeY8az5KZCSj8RJwDI2XoLbaMTQZY6itBffxAvD3JSABCUhAAhKQgAQkIAEJSEACEpCABCQgAQlIQAKTRUDBfbJI+3ckIAEJSEACEpCABCQgAQlIQAISkIAEJCABCUhgWhNQcJ/Wt9cPJwEJSEACEpCABCQgAQlIQAISkIAEJCABCUhAApNFQMF9skj7dyQgAQlIQAISkIAEJCABCUhAAhKQgAQkIAEJSGBaE1Bwn9a31w8nAQlIQAISkIAEJCABCUhAAhKQgAQkIAEJSEACk0VAwX2ySBf2d/bu3Zt27dqVurq60uzZs9OMGTMKIzDyx+VU7J6ensS/8+bNS7NmzZJPHQHYPP7445nP3LlzHUMN+OzZsyf19vZmRs6zoVOIMbRz5840c+bMzIh/vQYT2LdvX3ryySezrZ4zZ47zrME82717d4JT2GrXs8GQmGdPPPFEttOMIefZUCuDrWbN1ydqbIEZQ/iMzC3GkT7RUE779+/PPlF3d7e2usEwYgzhDzHXmGeMIW31UFvNeo+/yDzTVg8dSMSv+I3MM/3qxn51xK9hq51nQ+eZ8evI0RZ2Gt/a+HV4nyjiV32ixozwiYg9OiF+VXA/CPWFG8zFAuMiMxQgwsTf/va3dMMNN6RFixalc845Jx199NEHQXr6/gqB5fe+9730u9/9Lr3sZS9Lp59+emblNUBg+/bt6dOf/nR2fM8///z0zGc+0+CgMkBwVu655550yy23pKc//enp7LPPTkceeaRDqEKAwPLGG29M//jHP9Kb3vSm9JKXvCTNnz9fRn0EWMs2btyYrrzyyizgrFq1Kj3jGc9wXauMEALLn/70p+kXv/hFesELXpDOOOOMdPjhhzuGKgR27NiRvvCFL6RHHnkkve9970snnXRSHk9eNQIIOOvXr09f+cpX0lOe8pT07ne/Oz3taU8TT4UA6/y3v/3t9Kc//Sn93//9XzrttNPSwoULZVQh8Nhjj2WfiPH0kY98JB133HHa6gofxPbf/va32bc+/vjj01vf+tb01Kc+1TFUIYA48aUvfSn985//TGeeeWY65ZRTsrDsVSOATwSbNWvWZF/x3HPPTcccc4x46nyiH/3oR+nXv/51Ovnkk9NrX/vatGTJEhnV+USf/exnE3Hseeedl0488USTyHXx67333pu+/vWvp2XLlqV3vvOdafny5Y6huvj1a1/7Wvrzn/+c4w60okMPPVRGfQRIsG/evDkxz7g+9KEPpWOPPbZtfSIF9zEOXRbjP/zhD4kAE2f3iCOOsEqgAUMmwrZt29Kdd96ZBR2C8MMOO2yMtKf30xlLCIEIOYwljClZOq8BAgSWOHV33HFHuuCCC7JYYZJrgA/z7OGHH85jCFYEUAsWLHAIVQiQALzvvvvSz3/+8/SqV70qPfe5z1UMrBshiF3YajiR3Fq8eLFjqEIggnDmGTaIBKmJm8FDhHlGApl59p73vCeLFFZPDrbVCKbMsy1btmTRXUF58Bhinv3lL3/J69nznve8LAZS/eY1QABR+Ze//GX2iy666CKTf3WDgzG0adOmPIaoTibRrkgx1FaT2MJWv+51r0vPfvazMyuvGoHYsYWtJkZbuXKlBVEN5tmGDRvyPCN5/MpXvtLETR0jYjISgMwzxhCCsj7RYJ+IIg3mGYnAt7/97fpEdWMIv5piDebZi1/84lz0Q7W71wABiqLwidatW5d1onZN/im4j3HUMvj/+9//ZgN69913Z5HrXe96l2JpA44hUnz3u9/NfE499dQx0p7+Tyd4+vGPf5yTE4iBRx111PT/0GP8hOwG+NznPpde+MIX5koKHZahwRNC6V133ZVe8YpXZEHZazABti1SSYFISvVkuy7IU3XfCDBxfKl8e+lLX5qrS70GE2BHCYHBf/7znxxcrlixQkR1BHB8qQyEzWte8xoTyA2CJwScn/zkJ+nlL395XtO8BhPAJ8JnZL7hE7lra+gIoVXB5z//+bxj69WvfrVDqIHQ9fvf/z7vlmAtQ1D2GuoTseOGQihstcm/wXwicUOFKT4RMazXUJ+IYiiKfvCJ3AkwdIQQv7L77znPeU6eZ+78Gxq//vWvf82aGvHr85//fKdZHQHiV3ayo30Qv1Lo6zVAIAp8r7nmmuwTwagdLwX3Md4VbixtCr71rW8ljMSb3/xmq3AqDOETXxiJP/7xj3k7PlUmbD0r/YINVzCi0o3tr/yfLUNuMx9gAyec3n//+9/ZYYEPDkvpgnv9GMIe/eY3v0n3339/euMb35i3LpZ+1TMiICBwosKEii4ruAfPM8Qt2oDdfPPNeU1DDCz9qh9DJEVJjrJF+PWvf31uvVP6FetY2Gp2s1133XU5ua7gXptj1fWe4Js2YFQn4xNRrVT6Vc/o0UcfzcElyVHWfFuCDLbVFP3Q8oLg8i1veUvbBpeTOa7rxxDVkiRHH3zwwfSGN7whPetZz5rMt9OWf6ue0f/+97/c4op1jHmm4D4wz2CFT0Rl6a233pp9IoSc0q/6MbR169ZEaxl2SOIT0dqy9KveJ6JAE1tNQkLBfahPxNihMpkCVuJXdraVftXPM4qhvvGNb+TdbMSvS5cuLR1Rv4YGCAqfWevXrl2bfSLmWjteCu5juCtMArYqfvWrX80HF7Ftmj6BbMULI1taX3cEUQIAvnByESNw5Ai8SUjwf7YFs1WoxHYpjAsY8UUCAkYElAiAbMd74IEHcmCJQ0e1W4nbOmHE+IER4jGMmGf05mJ7+UMPPZRb7nz4wx/OW4NLbCkT84wgAEY4uswzqm3//ve/57FFJRdOb4nbzWIMxcF7jCHGD/OMOcZcw1mhjQPVtyUeyAcbHJM4ZIY1jHnGOMJWw4re2x/4wAeK3Bpcb6uZZ7QAgc+//vWvPI6wz4gTVLyVWKlUtdUESswz+DDXSNggBBJ007OUKpySbTVzjTFEogZGBN4wghniDe2/SmyXUp1n7IgInwhG2GkCJ9qinXXWWTl5XLpPBJ/wibDR+ESs+1Rt0/6r1P7bVZ8IPuETUaCBT8T8o9INkat0nwhbjS1i/GCr4YOtpj1aye2/qvErfGgVi0/EFz4R6z9J0fe+973Gr33xK0wYR4wffCLmFkIpcb4+Uc0niviVMYTvSMzxwQ9+MLclKt0ngk/4RBG/Yp/YQYIOUrpPRFEGtijiV/whvigSQ0fjLLtS49fQiRhDEb+GT4TmiL/IOWTt6hMpuI9ScGdhxkmhSpJggDYyHPRAtS1BAz/D0WMyEHCW4ODxudm2CRMMBEaABRc+ZOBgwfYgtgQzUTCqcER4Z0KUsPAgrrM9mgwuYimM+Pxs46TaFoGL6huYIZrClDGFCA/LEhixmFx99dW5ry2fHUYI6zgnHIDBzojYqsgYYss5i/IhhxxSRLU7i8uvfvWrvBOCxRg+2BcqkgiYCLwZR8w5gkyeg6jBOOOrhDHEYosdwsHls8ccYp5hj7FDJEcZN8wx5hrzi3lWgqAThzZef/312VFhDPGF3SERQULrRS96Ud5hg41mnvE7jB8YlTCGolqLXoDYGPgwXhhDrPU4c2wL5v/8nHEEF9Yy5mMJjAgeqSJhvvF5mWdhq7HRjKFIaGGH4AQbxlAJQQKfmT72HP5Z9Ymw1SQg8Imo4KJqO2w1840xVIqtJpCMw1FhwLjg8zOvaKnHWgYn1vew1TwnbPV0n2esX8QT+EQUrFRtNUF3+ESsa7HjFt8ybHUJOwARRulpe/vtt/f7zNhq5hlzC5+I1nqsbbBhXnIxznjedB9DfFYSfBSH0cKq6hPhV1d9IuxziT4R44KWQzfeeGMWSZln+ILhE51wwglZbCdOK9UnQlz/4Q9/mHfQ1vtEcAmfiHlXqk9E4uHaa6/NAil2hXHE2oWtZvdI+ET8rMT4lc9MH3t2ivB96EQRv6J/sOYTy5bqE1Fs8M1vfjPvUkcrC58IW41PhM+IT8T6VaJPhP0ltmeesfaHT0TsQXvYiF+PPvrotvaJFNxHIbhzsxFM2eaKaENlEo4cBpQgnQUb0RDHhUWHLYxsaSjhUDXEG7Zu0jqGJAROSvXCOHDCMuxYvBG5WIje8Y535MV6uju+OLqIFN///vfz567fDsTPyfbSdoce3CG4IzJTSVlC/1IYML8QTKkkwUGpBo3MPwSeL3/5yzmpxTzjMSpzyIqXEGAydxgjLMxU/lV7JcIPR4bkF84xQTqBAws1tqp+To7C5HXcU2DAgoxTh3NCtX/18Fh+zrY8kl/33ntvf6sHDr+kB24JBzqTZKCVBf2jzznnnCH2lwCUdYy2MlQNMM8QcdgVwO6b6W6rGfRU3LBFGoeOdbxqfxlDOHusd4jyzDlsD8IOFV4lnL8BA9Z6ggP40DqmWpHEz7FR2HKEntj9hx2iP2cJu9ywv/QjpZqdiiSCgeqF+MeZG9/5zndykhmfCDH+7LPPzkLhdJ9njBHsDLaYOYMNrp6pwc/hwjyk/Q52CSbsKillOzVBN/4grSvPPffcvKZVxwX+Dzv/8InwjUJExn/iYLXpPoaYTwhcrGX4z29961sTwXZckYgg+cVzsNvYIgQwnkvSYrpfMIjYi+pj2sRVD48NnwifCaEnLs5JYmdACS1msMVxADHxBOJfde4Qz5P8op0D4w2fCIbvfOc7cxHHdJ9njBF8oh/84AdZ7Ktv8cXPY73Dt4QnPhFs8A8Q5af7BQNiL86Ietvb3pYr/atFPPwcG03yix1crPfYbzQQ5mQJuwLQyej1z+fHz6m3v/jSJL8oKuO5MMH3hmcJ7cAiyY5PSLzO2TXVmJSfowGgI+F/k5jA9hDnsoOrhDPJ+Mwk/vAb2YVN3FW1v/hMaG033XRT3mGCrWYeYteZk+1gqxXcR7Ea4IwQQJLtZsEJp4UBwM0lwERspmoAJ/i2227LTh2iWAlVXRhIKk0QtN73vvflyY+BQIzHmaEShQUYUYKAG3EV4/r+97+/CEMRji8LDsYU4YFkTARNschgOBG2cGAINqmqjOeOYph29FNgFJUUnDLNZ8dAYkT/8Ic/5HnGfEL8o4KJbdU4MNXndjSAUbx5nDaCR1jhiLAgx0L8s5/9LM8pgm0EDC6q4pmT8dxR/ImOfgosCLARRGGASBHJGcSvOHSG3slUC7AoY6tJ2sRzOxrAKN48ARHzDB4f+tCH+g/fIdFHFQoOH1XcjBkCbpw7xhztnErpG0iAzXzCBpGMYb1nbFExCDvmIQl15hqBAokw7Dn2m8qm6X7BgrUM+4LAFxXtrGcks/CVGCsEVohgiKsIFvhIpbRzYmcbPhE+EGsWyfYQJ/CHCBxILONPElwy90hQEByUcL4ELFivSEzg8zCX8A0ZQwTl2CFsFQI71W8RbGK347nTfZ7h+xBg09v2Yx/7WK4A5CLuwIcmMYo/ybxivpHEYZ59/OMf73/udGdEAQbrEwkHereyZoWQzOP4iSRqsNfwZO6x8ySeO935wALbgk+EraHIKXwiChRI6PB/4lUSg6xx+EkI7ggaJYiBVLezrhO7r1y5MhfTccXZSPwMGwQj1nfEVcRlWhfEc6fzOGIM4S/iE6FxMDbgUBXjKdDgcYQteHLWDdW58dzpzIfPBgvsDT4R4wK/h8QD6xk+NLEqyQdEdv6Nbgm03ovnTndGJKwYF6zrJKwYH3BDP8IuE7sxfkj4wQ67xZyM5053PpG4gQVrFv4h6xpjiNZNJEZZ+0lkEaPBE/EZXTKeO90ZUXxB8o844yMf+Ui/n0NilPFDIRAJGuYZfjTPw5e88MIL2+KgWQX3UYxQHDUCJyomqwI6j61evToPeIRRMsAYjxtuuCFnqHBuSnBYMBQsuAxsDAQBJhODYIrAEkcPhxd2GAwcPQIJAnJ2DJRwYTSpWKJii6pADCSVAzBDWCYZQdaXhQYRh8f5HuGwFKGLscEhTowlhHSELowoO0iYT1RJRqsm5tmnPvWpbFhLqb6NykAcO4JvhGNsEE4MYg0LMTsjmGcsQATqOHsEl6UcZoSthgc2hjlFEEmwwEKMgEqPQBI2zDnYUSGICIj9rlZ/TWebRLUf1TiMEYID7AyJUWwyAhf2mjGEzcJG0UIEUQcnr4QrgiQcftZwEjI4tyRGCSYZV1Qiw43ggfEGU9iVcsAj8wyxBsGLxDkV2tgaRECS64gTscOEBPKVV17ZH5CX0G4vEjTMKTjg65DUQrQggcxZG4wr5hm+EkUdJDHYvVRC9S12hHmGEEhQRKUWohbb8wksSWCxvrFuYasRv7DhCKr4AiUkJWDEriSKDajixifCv8anZp5hb1jPYhcJSZ4rrrgiJ8FKOXguWn0yd9gtAZMoWME24RPhH2KrYQk7xC7GVgk7khhD2GpEYz43dpkqfxIRJGeYX4yhOG8Dn4j1nvUN+1RKApl4gjZX2G3WM/7FNpFMZ0yRTMdWx4HFzD9ijxKqb8NWE7sSj7G+cwYJBSsIfswr5hPJv/CJGG+sd3CLROF09x2JX/GrKciIfu0kZ7Df8GLuRdcD7PlnPvOZzA0toIS2lswpBHSKCRHb8XWiYIVkMT4RnMInwp/EXhP3Y7NKuLAvrGUc1szcwb4gtmObKGRlvND2E5+IWAQ7RMyBvlbCjiTGAGOGBBafH9GducM4wT/EVhOfhU9EMfRVV12VC1lIIE/1peA+jjvAgkJPXCYAAx5nmICKbXyIzmQyS2h3EQsy1bRUsyHMYEBxVhBvcNxiO0f0XiSwYltIKYETjBC4EAJZdPkiGI+MZbQIqYqqCIEEou16AMQ4ps6wv4qAhaPLVjuMJQktqiRYaCLZRZCFGAY/Kr/YetYO24VawaP+NVmQEUGp+GPM4AAjWOCskPiDA2OI4JuFG56IPaUsxiFSIGpRORJOME4/C3Ekr2CEyEUVKuMLsacEITCqcRAlYERFCQ4djhu2morumEusbwjxVFN+9KMfLaKaK+YbIihcuFijWMtoc8E8ixZNjCFEHX5GpVspFe7BKHZFEIAjWOALxU62CCyx1QTqBOC0MSJwKmHXXwhdJI/jbB8CSCrgmGfVth9R4cV6h1hKMFrKhU+EHWaOUZzCjiPsMEIpfnXYK8RCElvY6VIq3GMMEFhSUUtSmLG0Zs2aHFjCKGw16xzPgdEnPvGJtqjmmqwxzGdHyEEsZszAgfGCrWa8hE/EXMQnwm5XE4KT9T6n8u8giiL+YX/5nvUeVvhE0Y4ALsRtCGKMr1IKxiJ+xQ4jdOFHR3tCbDUJvphnJP7wieDEDsESWjlUfSLmFWIW8QS+M7aJeRZt0xhDtHXAJyIuo2CshNa6wYh4C/tDUR16CD2nEZGZZ9F6L1oUU6mLME/irxSdiPg1DiVmzOAbEl8wz6LtB2MIX5tKb+JctLQSWn7GGMI+E9NHYRiFLcw3xlAU9MCIpClzEH+olAr38AdZ69E+0BbREok9GEOsW2GrieHwtxlH6ETtULiq4H4QXhCDnS+u2BqEKMpizAJENgVHL7KWGNNSDCpMWGjIyGEkqAIgkIIXYjtV71TeIqCyEPE4EyS+DuJ2dOSvsCgTgLN1CAcvtp+xnZpKyjj5PQ6BiAPqOvLDHuSbvu666/KYQeyLpAMLNoY2BEKcvTCwMCxFeAcpyS0WXBw2gu/I6jL/cHhZiJhnVLuVOs9IysCJKi4SFDHPorcpj8EuEn+ljSHWLCpwmDdsp44dWQQOOCsE37Aj6Iw1rzRGCBUk+LDTUYFD0IT4hZCMaBg7lGKelbTeY4uoOGEXQLSJq7YDo5KSoIB5FkFnaWOIqjd2rZGYoV1T2OrobYrojK1mh1Kptjoqu0iAUrQRtprdW7AjEcE8Q8gpcZ7h++ATkejCJ4oEMYElFV4E5owhfKJSr2h9QbEKCdBqpRs7A0lqwagdqt2m6h4xlxBFqRwlvghbjdhM3MauY+ZZScVQ1XtBMQLxBWsVLVIjfg2xHQGHMUSRXakXIilfrFcIpbEjksQXQjL+EYyYh6Ve7J5FOGYXaRQ8YcPRP6iEx6fGJyql0Kd+HOA/E58hIrMLO2w1zChcJekVPlGpYyh2ayMmY5fDJ4INxQmwg1Epu0jqxwGxF2I7SXfankb8GrvZYET8SpuidrgU3A/iLuDUUUEalRMMfjLeLDockkWwwKJMCxEew3lhYSrhwDBwxvZ7qikIngiOyFQiDsKKRYatMgSZiIJkLxEySqpURnDH6eVz45SwECMCInDR2iIydTBi+xnGliChpErlL37xiznIJjCIbWYIyTh0LEBUT8CMrzhAJETVg5jWHfcrCMlU27D9l4qKOFyWMYToTuDNLhvGEIIPizJ2iExvKYmJaAPCWGHbNAtzVNzSuoGgnACLYJOtalToxmnwHTcgDuINE0RGf0nsMraax7DViMysXQRUjCGSyyS+2H0S2xoP4k923K8wXqgmoYqEuYatRgRknjGPsEVwYQzhF2CDGEesa6XMM1qB4ewyXqhoY56xU4mEBGscOycIxmEEPwR45l8JLfcY8Nhf5hRVXVQqM8/wk3iMJDtzDx7MMzhROQkjbHYpY4ggmypk7AtCIOOESi/GELYbn4gAizFEIp65iK9dSisweOATMSbwibgILBlDiMkEltgi/ACuEgtZiC8oyMBXppVMJEax1YwZ7BOV26UmjxkXiBAkbbDJJACx1cSqMGJOYYuiorTEMUS8RfIKG4RQE8VizDOS78yzsOHwjOR6KXaaz8wcwwfCN2THH7YJXYQxFMVixP+lJo9h9KUvfSm3ZGK8kLxhnpFUJn4lHiE+i6LMEucZfg5rPvEWhYfYatZ/5hm7uBGSseEl22pYkIAguUdL1DjTDp+IQjvWM3yjUucZ/iDzLJI2cGBtgxvFvSRyiPHbxSdScD+I8J/gGwcXo8BFj06CI0QvAkgqBhFTMSIsPixOTAyC8BICTAQbxBqCJRYWqv7hxeICBwY/lRQ4Khhbqil5DluHcHJKuBg7ZC8JFnFYCLT5IoBE2OFAMVo+YEgIsNiGBSsSGKVsOWcHAOOE7b8kqwgUELTi4Bl6TRJEMa8Q5AnEqdIlmVOC80t1JII7YwNRC2eFqmQqkwimWKhZeBADcX5hhf2hdx7JrRIuggKqKJg7OCxUApKoQLnxAhIAACAASURBVNQhuCSBQ+sQkl4ks0gAxoGYJWyFpTqSSiUCARxcggJ4IeRQiUvAwBkKPI6Iwb/YrnPPPbeY6iWqIhknXDAg8YBtZsww7xhjrHeIF8wrkl0kJBAISzhUDS7YXnpvM3cQa7A7iMyMKRIQVLkjMLO+EXwSnFOcwE7AEnwitsCSZOdzU9kWle3YZgJvfCD64eIjkVzHhyKY4MCwaK0y3e01PjOCDf4OcwtxC1+boJs1HlEQHwkezCvsELtOaLsX5wVMZ0b4zTChQpk1HJ8Hn4iEMb4z8QfjiEOLCTpJrjP3mI+lVFFS2EOxE74PYiCHgGKbGVME38QX2G/8AMYM9hy/AD+8hD7KzA8+P4UIJB5Yr/AhSfoRW2CbsM/EJswvbBFfzDdsVQl+NXOHmJ1xQwILXwiBi/lH7BGHOGOvubBBjCv8xxLWskgg4xPxefGjSXQRr+FnwwwREB8JDYDveQ5jDZ+6lJZyfHYOIIYHfjR+NTEafjWtMBhPJHaw3+xCZs0jdotdgNN5LeOzEY8Sr2J7SGAR21OkgS1mfaM4AVGe2IT4n3nH2o/dLsVWw4YEDWdtYGOI1bDf6I1oa7BiveN5rPVoScw3bHUJu2xJQFAQBaMoQsA/Cj0RH4jv6e+OP422Bsup8okU3CfYquEQsxCzMLP4YBgYDBgTjEgpFcoYUwwlji2THwOBY8IiTOYJZziEVJxkHBoWGoLwEgwFmTiEPhIRiHwsJDi7sMLZpcqCShMCTcYQ4wqHBgPC4lyC4wsjFmTmD8Ig4wdxAl4ktagIRPiLOYWog9h1/vnnFxNgImJRJcDYYBHBkcNxQ5wgaYOwTIaXucUWPuYkSRzEwFLmWfQlxQbjxJGMIKhiYWZu0eM+ektjm6L/a2y3nuAlou1eDhY4bYwjeGBjELEQURF0cHRpk4ZtQtAhiMB54QyOUoInxEBsNWODwBE+BEfMJ4RlKuEi4Q43AnbEZR4rZZ7xmVnH2SmCmIONwT4hACJ40cM9DufDR0LQKalneYjscCIAJ1kDJwIG/CR8JAoSCC4JzPEDCC7xk0oZQyQkSNYglBIYIQJiY/ABsFOIpog32KkQ4AnW8bVL8IkIMGPnCAsJASQ+UbXHLckdxDAEHmwUh62WcugcTCJByrrP58cHYk2LtoQkjfEhSe7EziWC9Xbo8ToZzgF+Nb4hn5/EBII6tpoYJIQs5hriDsI8gjOHpjPWStmlzRqGL4hfRLKKdRxbFIk9xFLiVnwCnkO16XnnnVfMQbyMIeYQn584lqQVyXbWsxCM48wyfALWevjhJ5XSjxtGJG1i7SJux1ZXdxgzzhg/zDO4cS4Aa1kpfjVzCB+aNjvMLYpU8YvisOY4swxfCO2ItR9bFL3MJ8NeTuXfYAyxgx+fiHWN2B6hnX+r7VNgw3qP7sZaBscSCsa4N2hDzCHGCD4gaz3rWdiZ2KGET8SaR/KYw1bj3MTJvL8K7hNMm0UacRSjQDsHbjaiBYsP1V4lVOI0QopQg1HFcLAwx6nvPBchjEUJZ45ERQnBZSNGiBOIgFS3IbZHzy7GEEE5TjKJilIE90aMELyuueaa7PwzVqJyC0b0xUNwx5iWUtFVz4hgm4CcBRhhOXpO8zxEQ+wTzgpVF6XOM5x/enRiixFwCBaiPRjOHxXLzL9SBPf6MYQDg1gBI8QstsRGAIBtQnDnOSS7SgkM6hlFkhhhFOeOSknmE3aIKlzECoLP6uGYE+xqtP3LUXXDLiSSXFR1RWIURqxziKqI8Dxeoi0i2CYgx16TbOcr5hPBFb4SbAigSuQT4im73KInMMJx2GrYMddIfpWyq63ZpIcTQhi93ql+o/igFCG5GRt+ju2h4o0EFztOQgQrpS3RaBmxrlHAQuEPtpv5VUr19mgYEc+TrIER/jS93kvted+IF/OMsYMgTwECfiSJr1JEwNGMIRjhA+EjxRlKaEalrvWNmOEjoRsxjtBDSipaHe0YQvNAY2Sne3TSQP+IVjwlFCKMxIqkDbvaaT2DCM9BxVO181jBfTSjegzPwYDSE5eMOJWBVDNRpYvTQlBOQFXaIarR8xbnhIptEg8RWGJQESdwfmFEBrPaj2oM6Dv6qVSUkKGkChkBBw4h4OD88jMSElQIlHpABtnbyy+/PAuhHM4XlRSMFyrjCDLZIUEQxZijoqkkQRARlGQfojFCO4ktPn9keNk6zMKDyFztr1iSg4dgTL9pAiaErOhFDiPmHjaKChPYlbIbqWo4EWxw3K699tocZNPSIuYQzNgmS+sQHmd9w27h3JWyxRNWVPyxG4CAm6qtOPSaMUTyGKGUuUhSiwCqxIvE3+rVq7ODS7uLarUJNogDxajUgR22m/UO0auU4IAqWyqXqPSnZQpjJeYZgiDV29hyAkwCTcZWaQfNxm4a5lQUIITYjo3CDiEmM44Qu0rsg1u1LYwpxAniD3bXkBCNqm7GT4l+dZUPnz8OlMd2k+BinS+1OKPRusT6jz1mCz5jB3+anSbYHtZ/1rVY70ux1fWciFlJ2FC5je2GUVT+M8aIPUqL8evnGUUtFNEx31jb4GTCZoAS84wCOmKRiGdpFRvrG2sfvEplFgkbCsRY06jYZhyV0m5nNDEDY4jdJfhB8CKexVfEjyRGoTiRHaV8lRTjV9mxXqHBEtejv5IYrfpEMJxMv1rBfTQju8lzYpGNCgr6mVFtS5VStCwgoERYpuqLIJPKt1ICTCY/LS8IIhFKyS5FpQkiIGI7GXCSFCQsmCRUDVB5WopgSsUkDgrGkYotKgFgRA8ztpvBpBp0RnA5AcO3Y16Cyi0ODWOLNEIWDKKvKY4L1f9UvbN1iApKquCrBrZjPuhBvlHEZAIB5hDJKxw4xlD11Hd2lsCJqhMqK2GEM1OKYIpNJpjE1mCHCR4ZQzgnVG4j3FSr3g/yVnTsryHaIEYwf6iOjOQewjr2G1uErcb5ZZ2j+pT/l9KiiBsblVvMGRKgrOPMM1rLEITzc/hQ4R4B1GQ6de0w+EheIapjj6lwZx1nnrFzghYzJLWwUYgTJHfY3kl1TimVpgTU7FqDB+2aOCSVMUQ/V+wyPyOZg1DBfGRsETBEQNUO97jV7wGxBjsUZyUQKEUFN48zprA9+E4kLxAGWctKDDDxsdkuzbZqbBK7krBP8OJnBOb4B7BhrpXiV8cYhQO+NIwYL/jSzK0QIkxIpHw+C+IEcQhzjjEULcDgiG/JvCM2i3OUShLdo3CFNR77jM9T3anNGMNOk/Ai3qd9SGmCaRyeyhhibrGm01e6VMGv0RrJPKNggyI61itaxkXlP2MIjeiGG27IhWPMwVLaOFVtNUWGzDN2ZWOr0ctizQpbXU0gl2SH4MQ8oyCDeYY9pog1isf4OQUvnA/AhZ2KXdyt9tna6fXxsVnvKUDEJ8IWhc6BnobPiP9NcQJzbTI0EAX3CRghtALhYDn+DfGdLDjiDcaUYIogk5uMUEh1DtWDDIAS+plRGcHWXyr9cdRw4qISkGoKFh0WZIIFHBSEQn6HSYL4XIIxJdBmgUFwYOsdwSWiKNWSLMaMFcQvjASLMv3LGV8YiVKcGebN1VdfnZM2VGgzRthqxrihWokMb1QrEayzhQhnr9oSYwKme9u+BAsMST0qSPnMzKM4nBceBAD0N8NxgR0VFgQOODMI7yVcBNuR7UZwhwXMGEMINnDDgSnB5jS637H9jqQE8wxHjZ0l8CEYD5uM+E7AgB3i5yFglMANZ5aACVaIovSbJGGDrWb9DweXuUeSEHuN6MxXKS3lCJiuv/76HAhgg2EQfRaxNfhFwQIhjOey7iGglhBgIoKG/SXxQKU2zBhDjBlsNQkbChIQ4Pl5jDfO6ShhntHzHoEPG8QaxdoOM2wRPjXjiKATkYtzFZiX+EjMP3oql8AIG06swZpGGzlaWcb4IN5gfac1GPOPgJwYhR0BzMtS/EbmDfYZcYIxQUIdWxzjg2QybeSISUhoEZ8Qh5TChzGEP0ihCraGYgTaETaKTUkmU5hATIIvwDws4WJdx3ekwAARkKp27E+9jWGs8XNaPOBfMtdKuRCSKazDPrNe4RNih70GCLDuU5FMOzRijeoOG8YO1dwUa5IUZbwxD7HnpSRuIjHKzj92+hHTI4gyz+BD0piCMmJc1ns4UbwxVS1CpmJss67jF1L9DxvscKPPjz9JHEc8ix0qxVZHwoHPjqCOT8SO/7DVjCPiVxKj6EjMM+IO7FWr13wF9wmYMbH9hYWWalJEUxYanH9uLsEkhoRt+EwMJgJOMEEVDt5kZFYm4GOO6yUInhCUmQAsxoinCMYIpTjDOLzwIOiGJ60LEOg5VK2EAzL4zIjpZOQIAHBeELKoRqaKgiAgAgPEHhIVjCW2nIdwOK4b1AG/DKOo4sJQItQwv6hir1YrxUdBSCVgv/jii4vpr4j4ACNEG+wQATZCMo4L/0bFLf+y0CCCIdQTQMRWqw4YCgf9FhlDCMcEBQh7JLr4/DgkOLaNBFHGGL/HdsZWL8gH/cEm8BfhgThBUIBIg3AMK2wxAjt2nMAcoZBkKZXuzDN+TmVcCRdrFvOM8cNcYn2jAhmRlDUOoYuxgjDBvwRMOHWsdyUIyswXKktIiOIHsbOEQIExg6BTvzUYIRUHGTtFtUkJbR4Q+JhLzB+So/iFsIIB8wgfiZ+z1hGYI6giaBBAlNCXmzHEuCAJgf+M/0MQjo/IV+zmQmAnqYMYyA4ceOE3lTLPGBdUs5EgpbKWCxuOaMH6jl8d1bbEKOwS5JwbWhmUcBGTIU5go0k0kMCpXojNrHGsaSRwGDf43AgZJcRmsCD+QiRGRCa5NVKvbeIU7FJUL5ewWwKhNNrDYn9J2NRfUXGLnSJ2JYb96Ec/2n8A5HSfa6xX4VcjFLNGYbf5gk39FT/DNyplnlF4SHKUNZ72utW5Q1yPGM/uSGwPPhO7BInxEVZLmGdoHswdqvxhxBrF2MF2Y59JCqKNENvCgy8Ed+LXOGh1us8zYnv8HGwQftBIRTzYdWIz4pLh4tvpxiuq//F/OCOK4mausDfYcnaQRLtLeFIw/eEPf7jlLUAV3Fs82qKXKY4MkwNnjkCLG4xTV9JhNAQBZCbjtGWMZmwbovI9MpnR35RA6+yzz84iTwlXVFEg5iDikIwhKxkiX2R/qSyNg1UxpCUsxHH/YUDQyDZ7BGQW28j+V7eaIe4QhJKYQHBH0CjhilZNbCFHDGTusKsmxgjBADYJO4TgjgMTvTpLECgYAzDCBiF00aedcYR4StabxTjaNcUCzfzDWYkt1iWMI+YPTi9fiH/RFiRaFCHkMMY4gAaGCBWsazAqISkRQQAOLesV8yx2KWFzsEms+QRP9QJPCeMnHFyELGw1FciIovU9pZljjLVox8O/JFBJXkz3izGET8Q8YgcS8ww+zC1EVLjgI7GLgiQFSRwq4CjcoLKrhAtGsGFOkaTBJ2IthxvCBUF2VG8huBNkUeyCaFhCAjnWM4LM6nbpENuZSyQfItFOAv5zn/tcnmP4jqVc2BmuRmsTYwwuCF743sw3YrVSqkpjDA3Xz7bqV0c7DBJ/xGYltbiCA4waxVtwIbGDjWIuEtditxBxShECgw+2hnnG+sVahm+NbY62euFX8zxifnacMI5KuKIDQqMEA8lkxGYKxTh/A7GZpA3+AYxKic8iQRPnj0V7GRJejCFiEXZI4nOXsoutOjdinjVqUxm2GobYJGwQcxD/Cb2xlB039fMM3YP1naQNdomLmJ6kDjEcAvx5553XX7DQKluk4N4qsn2vy81l6wIVW1SZYGjZlkbGjsPESm1fgGDM4GdxIYBk4Q3HDzYs0mQ7P/CBDxTjsIw0FHHiqPbCkUPgQtgi6C5xwQlOsbgwxxhPiKg4vTgotOPByDJ+CL5LEAEbjZ+oLImAm4QX9oceyzChCgXnhWqLki+qc+CC0IdAgb3G+aVCFzY4K+zIKfGKeVadQ9hmqm+oEkC8KdkOMSZINrArIBKhiH0ks+Kg6xIP4B3OHrGWIXCxnpGoYe4xfthNwW4txOWStggHJ8YQlUvRUgZhGR+JLdSMJxKksEHoKmEHwEi2lmCSggzWe9oOsgOQgIr1DVuNP1nimk+gjU9NzEHFO2tZXPhJjC924Hzyk58spr3VSOMoeiZjuylEwK9mh03J61ms98wx2hUh2mB7sEskT0ksE8uSmCjlzI36MVTvE2GHOEcKPthmxEIqk7FNJV9wiVaxiH34Qdgf4nvWN3ZJlLLTptE4iCRX/Cw6ImCrEQBLSRoPN0dIQuAD4StimymOYuctu9upai9hp99o7EeI8Mw3tA/8ahhhw9k1edJJJ2VfoMS5Fn4Pu9zQOijSxFdkpxZ+I+saCT92I7X6UF4F99GM5oN4TnUbFcHlTTfdlANLKihZdFauXNlfNXgQL9/xvwITegGScGASEBzBjMcJCqh0Y+tebJHt+A88jg/AmGH7NAsPhoHtZhiKki8WEhxcDtzlexxcHF3mFhXdjBv6lZfSM7nRWED8o2qbRAStHKi0YUGmSpKfsQAjbI20fbikMUYVACIOlcmIXGz/pJUDmfBSqpTq73f0dEeQoOomkg4I7uzS4uJw1dIFQBxcxgtjh6QNNgl7jTPHGCqlgms4exE7kyJ4IhnK7i1sNCIyFfAl7dSq5wQfEsXsXiPpgJhFsIn9Zlxhg2BU3a1Ukm2OzxqBJf+nMINK7kius45RscS61urAqV3ZY6/XrFmT7TGCTcwpdgTQroDxRBEC8670Kw5Oi7OTqCJFkChZbI/qbAQJ1vhoh4awHruUaN+I0FWqvWbcYHNomcYOP4oOWM9IdLHeRwKw1GREvV3Bl2Y8wQm7RPxBlTJxbMmCKXoQMSyHprMLkrnG/KPalgQXuyOIZ0u2RxSGUbjC7j/8aPwk4jTGE325qwnlEtczeBDfk4RgByTJUDQPYhAKDUlQlOoLxXiAyerVq3MMRpImilfxHWlHiAbC+JqMtlYK7i2apVRHsj2Rm8uFgEylANmm6IVbqsMCD1ggrBNAUpGE4WD7OUEBwQFV72xBL/1CGKXKFmOKMEEPYKsla6OC6hsOUcVRwfEtWVxvNE+wPYg1OLhskcbJRdRhixmLD/POa4AAYg6CIHaJix1IVAaULCZHSweq2RlDOLgkAFnfouUXvclLv2gBQnUbYilt4khsIeQQnFPFhVhR8oUgEYEk4jGcSg8mq+OBeYZYw5hh/CC4I3gRSOErYYtK2VI+0jxhiz0Vkqz9CBHsCmDLOWs/FXCIgSUHmFEhidhHm0YuKrcRdqj+J2la+m42mGCP8KnxrdkpytgpWfyrzjnYcJ4Gc4sEFnxK3C0ynB0KkQtG+ETMJ9Z7dkhSkICt9hrsVxOHcEYAQjJt9ohjSy/0QedACCTGwIdGD8Imfe1rX+vv415SW6tGcwbBncpk2sdwXhR6CMWH+AGIp6W0Gx7OnhCLEa+iNcbu7JKToY04MWauvfbavIOW3aH4SCRHiWE//vGPT6odUnBv0crIAsxNxcklc8JCTFUJ/SVLN6Igx1BQFYjDyxYPFh8WZZw7xPYSDkptNvQQa+BDv0QcOzK6JQeTjXjhwH3+85/P24CpUHJuDaZElSS7AFhcqNKmKhDxj2AcW+RVI4DgRVKUvsAIXyQnWJxJCJZcYQKbOFODinYSxlQMIAaSsEGoKDlxHPMHUTR6lbKGMYaYa1RxYbcno3rCudzZBPCBSI7+8pe/zMETQin9Jans4hC60u0Qdxe7Q7DN+RvYJdoS0Isce1369vtYxxgza9eu7T+Uj/UfThQluOanHHCTIKXVBbEH7VFK3cE2nMVkjSdJQyILPlQBan8GaBGbYYfwF2FDj3L4sKuk9N1s9WOKxA2+EWIy/iMHFyMyO55SPo8MMRD7TKzGDn8KEhCTS09IRLIYfwgNhDFDvI+4TPGh8X5n+7uT9e5jVwRFY4wb4lUK6/gerXEy7ZCC+2Tddf/OEAKI7vRR4jAMgiW2wJR0CM9ohgTVJgQIVLcpbDUmxsGO11xzTe6ZWHK/9uHGE2OIIJxtsNHGgX+9BggQMNH3loQN28xwgHF4FUprjLBBBAdU3FLxzzwrfft9/fyh0pbdI8wzAkuqlKlW1m5raUZLgGocCjXYPUJVKWOIasCSd9mMlp3PG0geU+hDsQaJZCoDSeC4lg2MkN7e3sQXBSwWaTSeORQg3HzzzXkNI+lni5TBnPCJqMAlfsU+I5RaKDaYESIyaxltZVjHaN0AKwvHBjjRWgZRmSQOO0ip2tZWD/Ah+UcrNCrbSYxSfEj8ISM9ntESQHSnoJcEKUUb7Chh99Zk2yEF99HeMZ8nAQm0LQG2mXMRWE5mxrJtgfjGxkyAClOCbx25MaPzFyQgAQlIQAISmEYEaEGIX4QIaMXtNLqxk/hRKKwjJjNpPInQ/VMSkEDbEVBwb7tb4huSgAQkIAEJSEACEpCABCQgAQlIQAISkIAEJCCBTiSg4N6Jd833LAEJSEACEpCABCQgAQlIQAISkIAEJCABCUhAAm1HQMG97W6Jb0gCEpCABCQgAQlIQAISkIAEJCABCUhAAhKQgAQ6kYCCeyfeNd+zBCQgAQlIQAISkIAEJCABCUhAAhKQgAQkIAEJtB0BBfe2uyW+IQlIQAISkIAEJCABCUhAAhKQgAQkIAEJSEACEuhEAgrunXjXfM8SkIAEJCABCUhAAhKQgAQkIAEJSEACEpCABCTQdgQU3NvulviGJCABCUhAAhKQgAQkIAEJSEACEpCABCQgAQlIoBMJKLh34l3zPUtAAhKQgAQkIAEJSEACEpCABCQgAQlIQAISkEDbEVBwb7tb4huSgAQkIAEJSEACEpCABCQgAQlIQAISkIAEJCCBTiSg4N6Jd833LAEJSEACEpCABCQgAQlIQAISkIAEJCABCUhAAm1HQMG97W6Jb0gCEpCABCQgAQlIQAISkIAEJCABCUhAAhKQgAQ6kYCCeyfeNd+zBCQgAQlIQAISkIAEJCABCUhAAhKQgAQkIAEJtB0BBfe2uyW+IQlIQAISkIAEJCABCUhAAhKQgAQkIAEJSEACEuhEAgrunXjXfM8SkIAEJCABCUhAAhKQgAQkIAEJSEACEpCABCTQdgQU3NvulviGJCABCUhAAhKQgAQkIAEJSEACEpCABCQgAQlIoBMJKLh34l3zPUtAAhKQgAQkIAEJSEACEpCABCQgAQlIQAISkEDbEVBwb7tb4huSgAQkIAEJSEACEugEAhs2bEiXX3552rVrVzruuOPSxRdfnHp6etJll12WtmzZkpYsWZIuvfTStGjRorRt27aGjzf6nLfddlt++MwzzxwzhnvuuSfdfPPN/X83XoD3unbt2nTJJZfk9zOWazzvZ7i/w/u8/fbbM7Ourq6xvB2fKwEJSEACEpCABCQggbYmoODe1rfHNycBCUhAAhKQgAQk0I4EENZXr16dRfEVK1bk75ctW5Y2bdqU/+VxROW77747XXDBBfnnp5xySjr55JMTAjbP4/H6i9e94oor8sMTKUYruLfjKPI9SUACEpCABCQgAQlMRwIK7tPxrvqZJCABCUhAAhKQgARaSgABG+Ec0ZwKbcT1u+66K+3YsSOdccYZWVinqv0LX/hCOuecc9JXvvKVdOGFF+bq8vrfrb5RfkblN8J7iPn8HMF+3bp1+alnnXVW/lm1wp5q+ve///1pzZo1afny5Vms50K8f+CBB/L3UXHP91GFz/cXXXRROvHEE/Pf4Lrvvvvyvzy+ePHi/ir+7u7uXCEfCYZ4P6eeemrmAI9bb721/3dhUL2qVf48HrsCSD7EToHq32jpDfTFJSABCUhAAhKQgAQk0CICCu4tAuvLSkACEpCABCQgAQlMXwL1LVHi/wsXLkxHHXVUf4U77V0Qwr/5zW/2t3MZqdoc0RrBnGvjxo35daoV8Qjx/P9Vr3pVuvLKK9OqVauyAM7fjytatVx//fX9VfXxNxHReU8h5kdSgNeh5QzCe1Tnx+vwL1e0uKlvMYNQf/TRR6ff/va3w7asqd8RELw++MEPpuuuu25UyYjpO5r8ZBKQgAQkIAEJSEAC04mAgvt0upt+FglIQAISkIAEJCCBhgS2b98+LjJz5sxJ8+fP73+N4QR3BORPf/rTuYc7F1XcZ599drrpppuaCu6I34jhK1euzBXuVMeHEB5V8/EGhuuBPpKQjaD+jne8I1fB03c+LqrKP/axj6Vbbrmlvzq/WoVfFdyj5U1UzcdrUHXPtX79+oatcBrtCOB1Tz/99Px+qle19/24bpq/LAEJSEACEpCABCQggSkgoOA+BdD9kxKQgAQkIAEJSEACk0vgoYceSr29vQf1R/fs2ZOOOeaYQYJ7IwE5+rXHH4m+7q985SuzeN6spQxi+VVXXTXoPZ5//vnp5z//eb8QHj8cj+BerbaP1wshPYT9ZoJ7fQIgXifa3JAoqLaUGUlwv+OOOya0X/1B3WR/SQISkIAEJCABCUhAAhNEQMF9gkD6MhKQgAQkIAEJSEAC7UsAwX3GnDnpZxv/PaY3eejceenZs+cOEdypRqfveLR0qR6Kyh+oCsz8n17qIVLXt2SpCvRxsCqPxaGrHMLKFS1dfvzjH6eTTjppSCsWRHMq16kcR9xH5K8K6FS401KGf6uPP/jgg+m0004b9B7rBffqIa+NWtzw3uhlz9Xo89XzqlbiN2qNU9//fUw3zSdLQAISkIAEJCABCUhgCgkouE8hfP+0BCQgAQlIQAISkMDkEAjB/ca/1A4EHe11wtKnNBTc+f1qRXocHBqCc31rleoBp3FYaAjU/E6jvu5VkRoRvdmhqZdeemlCPI/e69XDSPkbjQ5Njcd4L9WkQFVwR8iPQ1bjwNbqIa71h6s2+nz1vPh/o0NTh/vd0d4vnycBCUhAAhKQgAQkIIGpJqDgPtV3wL8vAQlIQAISczTgjgAACHhJREFUkIAEJNByAq0Q3Fv+pv0DEpCABCQgAQlIQAISkEDHEVBw77hb5huWgAQkIAEJSEACEhgrAQX3sRLz+RKQgAQkIAEJSEACEpDAwRBQcD8Yav6OBCQgAQlIQAISkEBHEVBw76jb5ZuVgAQkIAEJSEACEpBAxxJQcO/YW+cbl4AEJCABCUhAAhIYLQEF99GS8nkSkIAEJCABCUhAAhKQwHgIKLiPh56/KwEJSEACEpCABCTQEQQU3DviNvkmJSABCUhAAhKQgAQk0PEEFNw7/hb6ASQgAQlIQAISkIAEmhGYSsF927Zt6fLLL0+rVq1KK1asaPZW/bkEJCABCUhAAhKQgAQk0MEEFNw7+Ob51iUgAQlIQAISkIAERkegFYL7bbfdlv/4mWeeOeKb4HnLly9PJ598cn5eT09PuuKKK9IDDzyQzjrrrPzY+vXr08UXX5y6urpG94F8lgQkIAEJSEACEpCABCTQlgQU3NvytvimJCABCUhAAhKQgAQmksBUCu71nwMBftOmTemCCy6YyI/oa0lAAhKQgAQkIAEJSEACbUBAwb0NboJvQQISkIAEJCABCUigtQRCcO85sH/Mf2jv9h3pmGOOSfPnz+//3Q0bNuQ2Mbt27Urd3d3pkksuSbfffns69thj+/895ZRT0lVXXZV/J56zdevW/seOO+64dPrpp6c1a9akU089NQvwtJ+57LLL0pYtW/p/Z9myZf0V8bwWVfHNqurH/CH9BQlIQAISkIAEJCABCUhgQggouE8IRl9EAhKQgAQkIAEJSKCdCSC49/b2HvRbpCVMVXDnhepbyqxevTq3i1m5cmVatGjRoL91zz33pLvvvjuL6vUV7vF/fo9WM2eccUZuP4Oo/+CDD2ZRPyri7Qd/0LfQX5SABCQgAQlIQAISkMCkEFBwnxTM/hEJSEACEpCABCQggelGoJHgTjV6VJ9Xe7Xz2alop087lfDVljIhuCO0r127NlfLh2AfrxEiPK+DsE/1fPSEn25c/TwSkIAEJCABCUhAAhLoZAIK7p1893zvEpCABCQgAQlIQAJTRqCR4F4VwhHGuahqp8IdoV3Bfcpul39YAhKQgAQkIAEJSEACk0JAwX1SMPtHJCABCUhAAhKQgASmG4H61jD1lefV//M9/dtHEtxpKcPzqJBfsWJF7ue+fv363M89KuJpM0Nf+Isuuig/x0sCEpCABCQgAQlIQAISaC8CCu7tdT98NxKQgAQkIAEJSEACHUKgesApB5kiilcr3KsHq773ve9Nd955Z1q1alW6//77G7aUGe2hqYjttpPpkEHi25SABCQgAQlIQAISKI6Agntxt9wPLAEJSEACEpCABCQgAQlIQAISkIAEJCABCUhAAq0goODeCqq+pgQkIAEJSEACEpCABCQgAQlIQAISkIAEJCABCRRHQMG9uFvuB5aABCQgAQlIQAISkIAEJCABCUhAAhKQgAQkIIFWEFBwbwVVX1MCEpCABCQgAQlIQAISkIAEJCABCUhAAhKQgASKI6DgXtwt9wNLQAISkIAEJCABCUhAAhKQgAQkIAEJSEACEpBAKwgouLeCqq8pAQlIQAISkIAEJCABCUhAAhKQgAQkIAEJSEACxRFQcC/ulvuBJSABCUhAAhKQgAQkIAEJSEACEpCABCQgAQlIoBUEFNxbQdXXlIAEJCABCUhAAhKQgAQkIAEJSEACEpCABCQggeIIKLgXd8v9wBKQgAQkIAEJSEACEpCABCQgAQlIQAISkIAEJNAKAgruraDqa0pAAhKQgAQkIAEJSEACEpCABCQgAQlIQAISkEBxBBTci7vlfmAJSEACEpCABCQgAQlIQAISkIAEJCABCUhAAhJoBQEF91ZQ9TUlIAEJSEACEpCABCQgAQlIQAISkIAEJCABCUigOAIK7sXdcj+wBCQgAQlIQAISkIAEJCABCUhAAhKQgAQkIAEJtIKAgnsrqPqaEpCABCQgAQlIQAISkIAEJCABCUhAAhKQgAQkUBwBBffibrkfWAISkIAEJCABCUhAAhKQgAQkIAEJSEACEpCABFpBQMG9FVR9TQlIQAISkIAEJCABCUhAAhKQgAQkIAEJSEACEiiOgIJ7cbfcDywBCUhAAhKQgAQkIAEJSEACEpCABCQgAQlIQAKtIKDg3gqqvqYEJCABCUhAAhKQgAQkIAEJSEACEpCABCQgAQkUR0DBvbhb7geWgAQkIAEJSEACEpCABCQgAQlIQAISkIAEJCCBVhBQcG8FVV9TAhKQgAQkIAEJSEACEpCABCQgAQlIQAISkIAEiiOg4F7cLfcDS0ACEpCABCQgAQlIQAISkIAEJCABCUhAAhKQQCsIKLi3gqqvKQEJSEACEpCABCQgAQlIQAISkIAEJCABCUhAAsURUHAv7pb7gSUgAQlIQAISkIAEJCABCUhAAhKQgAQkIAEJSKAVBBTcW0HV15SABCQgAQlIQAISkIAEJCABCUhAAhKQgAQkIIHiCCi4F3fL/cASkIAEJCABCUhAAhKQgAQkIAEJSEACEpCABCTQCgIK7q2g6mtKQAISkIAEJCABCUhAAhKQgAQkIAEJSEACEpBAcQQU3Iu75X5gCUhAAhKQgAQkIAEJSEACEpCABCQgAQlIQAISaAUBBfdWUPU1JSABCUhAAhKQgAQkIAEJSEACEpCABCQgAQlIoDgCCu7F3XI/sAQkIAEJSEACEpCABCQgAQlIQAISkIAEJCABCbSCgIJ7K6j6mhKQgAQkIAEJSEACEpCABCQgAQlIQAISkIAEJFAcAQX34m65H1gCEpCABCQgAQlIQAISkIAEJCABCUhAAhKQgARaQUDBvRVUfU0JSEACEpCABCQgAQlIQAISkIAEJCABCUhAAhIojsD/A29qJh+2nw6UAAAAAElFTkSuQmCC"/>
          <p:cNvSpPr/>
          <p:nvPr/>
        </p:nvSpPr>
        <p:spPr>
          <a:xfrm>
            <a:off x="231041" y="5953"/>
            <a:ext cx="22866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41" descr="data:image/png;base64,iVBORw0KGgoAAAANSUhEUgAABdwAAAJXCAYAAACJ5ZbxAAAgAElEQVR4Xuzdy3Mc533/+y/mhhlcB3cQJEiCFCVZUpyEou2ckn9HxUQqb6TKIpFXsryi5BW51N/AnaVNImsV2ouUVa5KxdpZqXN0ftI5sU0yN4s2KRG840rcLwMM5nLq2+ADPWz1bQYDYjDznpRiAtPT/Tyvp7sH85mnv91SLpfLwgMBBBBAAAEEEEAAAQQQQAABBBBAAAEEEEAAAQR2JdBC4L4rP16MAAIIIIDAvgosLi7KxYsXZX5+3rMdJ0+elPPnz0s6na64nRsbG/L+++/LzZs3nddmMhm5cOGCjI2NVbyuWrzg448/ll//+teymz7Voh2sozEEPvzwQ/niiy929mn9+fLly3LmzBk5d+6c2MfWO++8I6dPn66o4+b4eeWVVyp+bUUb2sXCu+1jlE3funVL3nvvPWfRsPNHtce42cbzzz/vjB0PBOpVoJLjYa/74D7n7XZ71R6/u90ur0cAAQQQQKAeBQjc63FUaBMCCCCAAAIRBcICd11NtUG5+fBsmtLb2yvvvvuuZLPZiK2r7WJ8mK+tZzOvzYReIyMjO19I1TJwfxJBdi3G70m0s5KAsdpj3P5ysJovR2phyToQiCJQyfEQZX27WYbAfTd6vBYBBBBAAIFgAQJ39hAEEEAAAQQOsEBQYGY+2OdyuapmhVcbfh1gTpreJAImaHr99dfltddec3pdy/DpSQTZtRiqemvnbs455rXmCoVa+LAOBGotQOBea1HWhwACCCCAQH0KELjX57jQKgQQQAABBCIJhAVmV69elQ8++OAbs9yDysW4nzMN0XBSSzZ4lYfwChHsAPPFF1902mGvywSd5nemreZn98z8oDDObMu81l12xm6fzoDV0jSmVI7XzP0o5XS8ri6IUu7G7sf3v/99+ad/+qcdF6/ZuV7bsYNifbG9zhMnTshvfvMbZ51Bs33DvE2j3LZuL7+g2uv39pdAZv1eAalXn93LVetvXqdfRNklTqLOcA/rg9fztpnX8+7xdB/8YePrtvC7GsW+akWPr7feeks++ugjpySV2Vf8jjO/34ftR34Bo7vNOr6HDh3yLBvlvtrG66qdqEGmPc5me+rtdyWQ13i5jyt7nbouLU0UdGVR2D5kxj/sPGSvx+xDtqv7mInSF3vfs9fl3kfNuIdd+eQeZ12PPuzyYNpPUxrthz/8oXzyySfOPqnn07/927+Vf/iHf3BeYx+vYe85tRpb3a77HFjJVWP2a9XqjTfekEuXLn2jP1GPYa8/DNzHh9f5xD32uszk5ORjZbTMuqMcb5Ucv5H+mGEhBBBAAAEEGkyAwL3BBpTuIIAAAgg0l0BY4O4VmASVodEg6bnnnnusdrsRrTZw9xsRO7Ryf8A3r7GDDa/AL6gvYSGn3S47KA/z0VreQcuEzbD166vtbL6McIeZdpvt7XitMygIi+LtFTSZ7dvrjhq4e4V9Xn2OYhtlGb/9zi8ojBK4R+lDUOC+sLDgfGGlYb/7ERS6B42v3zr9vrAKOx4rCdyj7EdewWhYKSz7eIyyDe1T2LnQ9Nsdnro9opyX9DVeV0f4nVPs30fZh9z9idJGM94aVmvg7z7+g847UfY995eJUa4IiTrOduBu93U/3nOijK0uE/ZFQ9D5U5+zj0+/fSJKsO+3P9vvD0H7nLYl7L3E3d6o41rNvWOa6y84eosAAggg0MgCBO6NPLr0DQEEEECg4QXCQiZ7hqQJVbyCEhNCegVd9u/8ZpEGzTbUQTAhltfsS6/f2e02YYBXEGh+ZwcTXuvzK6/j9fooPjoz0D3T3+9qAvdOaAdfZkzs/pogR8MKc9NaewzsEN49K9kdFnkdAFG9jZnamtr9Xn2MGrh7Bd3Gwg6vvEqDmG0Yh1r4hwWIXsdW1D74HZfuUjZe+7nXmHntM7qc1/Gtv3cb+s16tsO6Sme42yGpOUa9+uN1bvA67ryOUbMN+2oEezk7HPezcHt69dn2MfuFV/9sW/uc47VOvzefqPtQlPOQniP8rkiybfzG32sc3O0O+sLEfZWI37nOL1z2snYH2bV8z6l0bHWWvDkHe11BEPRFhdfVB/ZYGROvbXgdw177k9e+5HUFj9mXbFv7fcR9o+iw4y3q8Uvg3vB/gtJBBBBAAIEAAQJ3dg8EEEAAAQQOsEClgfsrr7ziOXvdEITNKK8m/AgLNqOWgnAH7tpmdxhi+uEOcu1ZwHYQ5d62HX547RbGp6enZ6cEgi4XZSaiu21BZW+0dII+vMr3BH0ZEWXWZVRvu//uGZJeYaN7Zr87MHSvI0pb3bNyvQKzSv2jfkHgdWxF7UPYcaltds9MDboywuuLCV1H2ExTYzw+Pu5ZWsqrnVFnuHt96eF1zAQdY+4++23br69BpV3OnTvneWb3G393eGnM3Pup11VD7i+EgoLGKPuQX4judZ7W33mVC7FLdvld1eHVFzea1xcZQeNkv97P2v16+8sNd4hdzXuOe7+qxdiafoWVf/J7DzI3G3f3x/1e4vav5kolu61atsyU63G3PegqBa9zi/sKuEqO3wP8ZxZNRwABBBBAoCoBAveq2HgRAggggAAC9SEQFuy5AxX7w7dXD/YicA8LYqPWAg4KadzBm3udJnDXPgfVAQ4LP6KUAQgLkv3CKncQo23Wuvde63MHJX6BrNcYR/UOCv2qCdy1LX4lcryuovAquxJluTD/3QTuUfvgd1xGLRHkHje/8Q0rFeEO3IPC40pnuF+7ds13/7TbHxS4B92L4Pz586LBdVAJmL0M3D/77DPPevJBVw1FuYdDlH3Ir8SKX+DuNXN6bGxsZxj8zjlRrwqwr4B6++235Wc/+5lzD4yge0QErXu/A/dKxjboPBjU/6jneR0kvzJT+lzQ+SysPJIeX/Z7fpTjJex4s0vORTl+6+MvJVqBAAIIIIDAkxcgcH/y5mwRAQQQQACBmgmEBe6VhF1+IZ9fyGl/eN9NqZGoM65rMcM9LHD3u7w/bMDcoUyUmshhpRNMEONuc9RyO35trtRb12PGOmic7f0kSqkU9wxK9+xJrzrxfoFmJf67DdxtV68+uGv8e5VTMv3QdZmrNKLMcHf3P+z4N231G/OgGe5+N8cNKuvjtc8FlZsKmyFrQn1drzmm/ErK6DJR6or7zUavxSzosPs3ePmEHQdRZlT7XQliZtrvZoa7ttkuU6Lt0Rue2qWm/M411cxwd4fCfuMd9VykbdvN2Pq9L+rvg75g8TMPmuEeFOB7GUe50iDoiw/3+NhfCAYdb1HHlZIyYX858DwCCCCAQCMLELg38ujSNwQQQACBhhcICty86hLbM0a96mZHreGus4+96o9XM/M5rL60aZPeDFCDHruN5oN/1Bru7vA6KAwM8jFBoL3dKCGzbj9qDXdd1pQCiFrDPcoM26jeP//5z52bL4Z5R60P7DVLO+gKDK+ayaYttfAPK3UUNYz2KssRVo7GBGt2mFhN4G7vc17j5K7NPD8//9gNEoNquFdSd9tue5R6+1FrQJtj3utYtL8I0n9Hna0dtYa7KZmj5zqvm0pGOdcFhaR2n4LK1ISdp+196IUXXnBmntvnZ22D334WpYa76YN75nMlXwRUsi8FBe5R33PsfcPrfTDq2NpXPNn9jXJFUTU13IOOYa99yet+HlHf07xquAfdU8M2jXr8Erg3/J+gdBABBBBAIECAwJ3dAwEEEEAAgQMsEFbDWbvmri8eVIbCDju8Zs9VUls46kxidwjtHo6gUhdB/beDqkrqAEfxiVpuJShw89vtvK4c8FrWKwSMErhH9Q4qf2LvU0HL6ba8Ql93f7xms3v12WtmuHu5sHr6fjNP3furV2gedX9zL6dt+slPfiL/+q//6gSiYePpfj5oJqufv9vBPQva7zgLK1Pj9aWcV3/cXyroMqacU9h5yz2L3qu8kB0A6r+jzvYPKplRiZkdwEaZWW+Mou5DlZ6H3F9Mun2Cxj9KeG63J+wYC+vryMiITExM7HyZZ5fQcQfu1bzneO2P1Y7tbtyi7mtRj2F3v4Js7PeHsGPaLBu2nNfVOkHnaQL3A/zHJU1HAAEEENi1AIH7rglZAQIIIIAAAvsnEBZc+c2a9bshmpbDMA+/kM/9Wg1L33jjDbl06ZLzUhOqVRK46+vcH/b9AhKvUDnsBpSVBO7u8M54eF3u795ulCDKdtWgS+u0m0DRaxu7GaugPTPMW19rh006zlpXW2e+a2jsNePTbE+f01mkOkPe3ge9AiJ36RL3Mvp6vdmv1w1kq/G3y2PY9fyjBO7avyh90OXsEM3vZrvqpOGjX63+sGPRPB9lLN3jqW1666235KOPPhKd+R70RY+OgZZbcl9hEuW4jVLORtfjtw0vR5357t63zHbCSp3Y4/ziiy869vrwO3aj2FYSuFeyD4Ud+14zje39069slTnfRDlfmX3M72qKsHc/r5I5Grbb+1JQ4O51Po7ynlOrsXUfy/Y5zr4xrZ+DfY7ya3eU4yjIOez9z2v9fufoqMebe1yDzhFh+wjPI4AAAggg0IgCBO6NOKr0CQEEEEAAAQTqViBK3d26bXyDNMwEVFFm9jZIlxu+GyYoDKujXmk43vBwETsY9QoCe3X2F3bmC52opbciNuuxxRjbatR4DQIIIIAAAgjshQCB+16osk4EEEAAAQQQQMBHgMB9/3cNM2tZZ5frrH1KH+z/mOy2BSZsDbvxJKFsZdLuGf7uWfNBa4taoqSyFvkvzdjWSpL1IIAAAggggMBuBQjcdyvI6xFAAAEEEEAAgQoECNwrwNrDRTWc++KLL3ZKIO3hplj1HgtU8gUKoWxlg1FN7XZ7C36he9gXI5W1cntpxrYaNV6DAAIIIIAAAnshQOC+F6qsEwEEEEAAAQQQQAABBBBAAAEEEEAAAQQQQKDpBAjcm27I6TACCCCAAAIIIIAAAggggAACCCCAAAIIIIDAXggQuO+FKutEAAEEEEAAAQQQQAABBBBAAAEEEEAAAQQQaDoBAvemG3I6jAACCCCAAAIIIIAAAggggAACCCCAAAIIILAXAgTue6HKOhFAAAEEIgv43VDNrKC3t1feffddyWazoevUdX3++efy5ptvhi7rt8DGxoa8//770tPTI+fOnXMWM7+bmJiIdINFvSnmyMiInD59WhYXF+XixYvyxhtvOD8/qYfePG5hYUHOnz8v6XS64s0Gjcvrr78ur732WsXrvHr1qnzwwQfO66pdRyUbNeP23HPPVdXeSrZ1kJatdH8OO1Zq5WtuJlvNsV9v/l7nkUrbaI6XM2fO7JyL3Oswx+krr7yy5/t4Lc6vXgbuc00mk/nGedbeN7yeN943b97c2US15xh7XbW+sWeUc5LxeOutt2r6nvGLX/xCXnrpJRkbG6t0V6x6+Vr0Rd9DP/roI/nRj34U6b0s6Pxm70evvvqqXLlyJfLfF1UjPHqhuaFr0Hqi7LP23xdR2qTnEfWL8ndU2N9jur1K/iaz27fbv0nC+qou165dq/pvnrD1V/u8+l+6dCnS345+26jFcVRt+3kdAggggED1AgTu1dvxSgQQQACBGgjU6oNELQIu7Y7Xeqr5wFrrsKRS6t1+uPUbF/MFwokTJ3xDQK+2mtdp4FNNWF9p/1neX6CS/TnIMUp4GGUczL6hX3LZXxCZcKzWoWeUNu12mVqcj0xQo1+Yff/73//GcWMHw1GCut30qRb9iXpe0HPX+Pj4TkCo+4F+kWoCQ22LLqPnERMeu8935suKavYdPfdpQKbBvj6q/dKyWu9avSfa269F6FdNf2rRl0rfy/zOb7VoSzUGXq+p9niqpg+7Od/Xcr+pdBwrtSZwr1SM5RFAAAEE9lqAwH2vhVk/AggggECgQDUfIGv5Ada9rmo/CJv11Ko/u91tdvvhNqgf1fSRwH23I1p/r69V4B60r7rD1/pT8G7Rbs8julYTdp08eVJyudw3gl99/pNPPnGuZNnrL7Jq0R8vKa8wUM8V7733nuiXlvoljNcVQqbvGoZr27yW0X3n0KFDFX/BZ/ZH/ZLjl7/85a5mplazv1Zzfg3bTi2D07Bt2c/Xoi+7fS+rt/dmbU+1x1M1ngTuleyxtV+2FsdeNeNe+56wRgQQQACBSgUI3CsVY3kEEEAAgZoKVPJBwn25s7m0WRukgcv8/LzTNvuSZ/dl3Bpe2TMW3aUIXnjhBSfcMiVlvIJiuzSKbs+sUy9nNiVT9PdaCkJLybjDIPuydq/Ls8Pa7DUA9mu0PTo70x3S2ct4lWWoJCjxCkH81u81bj/5yU/kH//xHx8rteMOIUxQoOUyNPgyD3vWqnv87PIbXoGwuy32/mCW19n7OsPWlKdw7zPajiBLr/IWYTNt3WPunrHsbre7zEjYfuwVutjHnpaF0VJKUfpuxiGKry4b1Pew4//27dtOOSlTUsrL1rbwmuXoDjz8ziNRt+F1/IX562vMucScp7z2K3vdpt26L/zmN79xHO1yILrP6Hhp6G4C9yj91224y/fYY2QC7+eff97Zrs6wT6VSsry8/I3za9h+GfZm4dVee7/SNug51d13e3/WLxy8lqlmxqt9vtfAXc/dXl9mhJ3D/Z6PcsxoqZPPPvvM+cLBlCELGy9tp54ndV8w+5c5Ltyvtc8ttT6PufeHSvti7y/uY8q8Z33xxRei29H3Nz1Hm356lUMx+7XXe/bLL78s//Iv//LYlRN6DjTnfa9STu7zdNh53W//Dwrc/bbh7oNpX9g5cS8C96D3UdPnsL9JgsZL11Hp+6j7eA9zcb+P689hVwpFOYfb46T7rJ5H9Hi+cOGCc/6O0q5aHEd+f6dWU2Iw7DzO8wgggAAC3gIE7uwZCCCAAAL7KhAWuJnGeS1nh766nLv2ujsUdpdDMR989LUmhDcfEs2HWXfg7g7v3B+c3e1013B3v97dxrA2ew2WVwmGX//61ztfBOgHLPcyYSUXwsbFXeYhbP1uR6/a9l6BuwZpdjDp3o7tZWa6moDMHW6ZPpsP1e7xN/uQBi4mSDEOdo3soL6a4Nq+B0DYDDf3mLvt3W3wa7fZpv2B3uzHUQP3sL57BWKmhrvXPqP7iYaAJmxw77+VhEFeIZXbJixw1u2b2dMmzAw7j3jtA14OUc4jdimmsNn7Zr/RfVGPZ7tWvh4/P/vZz+SHP/yhEzZXEri7x8TdP3Nsan/sMi7u82vYfhkl2FEDfZj7ZdhBm+7Petz5Be6mLrIG7l41qt3nqChvdF7nZ7u8ja4j7Bwe9Lw5x7iPGXN+sQM9cw6KOl4aQJvjzH1+9zoH1fo85rcf6RcAUfvi9/5m34/EfIFgh6NRzj3uZdznnijvJdoOc0yEvYcG7W9e5zLzu6BtuPsQ5ZxYyTnW6/zsrj8e9j7q9feGGTPzXj45OfmN87C9n+uVKe7zTdj7qH3u9/p70L1/hr3vui28yumF/d1jtqnr0mPTq1/udtXiOAr7OzXKuZBlEEAAAQR2L0DgvntD1oAAAgggsAsBr1lO9urswDDoxlPuD55+Nyu1P2TpjHT3Ot0fqtxBcViIExS4e4Wxdl+jtNkdYnkFDe5A1uvDrW7Xa5a6aU9Y4O6eYeoOMd3rd4fhUQN39/jY7dJAzmu7pg924K6BlvsDvC5nr89vfGynMMsf//jH8tOf/jRyiY+gmY6mH17jZLdbl3MHjuZ5nSGsYWbUwN3+oiBsH3F/oeEVdoftR2HHk3186Lrc4avbLyxw1zAr6DwSZRtRQin3ecSrn2FlluzQRGf12jcE1Of0Js7uWdhh/TclWtyztu32af/cM7u99tOw/TLKTaLDAnevK4S0fXY4V6vA3esLWHeoGna8Rn3eBO5ehvY29Qsar1n2lY6XO4DzOy5Neyo9j/mdKyrti9fN0d1GXsdSlHNPUOCu+1DQe4lf2Bv0Hhr0Z5HXfhJlG+73nyjnq1oG7n77d9j7svvY0i9h3Tc4tdfht98Hmdr7gDoFvVfoDXi9/h4IW799Lwld1j6H+/2NYZ+r9DVh72G1OCfojHp3W3fxZzovRQABBBCoUoDAvUo4XoYAAgggUBuBsEDObMWe+ed12W9Q0OF3GbDXhz6/4N4EVPYXBF6XkwcF7pV8iIxy6bLa+H2Ytj+0aT+9PnwFfRAPGxf7tX4f7uxl3CFe1MDdL0jWcgv6iPIljIZbfuUh7PE2H8LtmcTuICmKpbb58uXLj83MD/sgrzOYvcoL+YWydtit4YI9A1S35XW1QJCl+bIhqO/uL3vcgbvdx6ASGO7lqgkG3F/U2eUz3EGOHWSZwFln3YaVD/Dbhnssg8qi6PaCwh2vwNms3263HdToLEl9nd401B2ghwXufl842MGdV930sPOiaXPQPuF1DIQF7vplkd9MVF2fzhqtVeAe9OVlUIkxu19hX6J4fQnoPubcX6Z5neMqHS93mOv3RZd9zq7kPOY37pX2xS6ZZFy9Anf3MR7l3BMUuOtVDEHvJUFeQa/zO+97/b0SZRu6Pr8vBvzOV7UM3MPej/Q4efHFFz2vOPH7csLvvUKXr/R91Gu/CHqv8HvfdY9b0N+X5hzm9+Wg3xcpXu3y+xuk0uPI7Cd61Uu1ZY9q8xc+a0EAAQSaW4DAvbnHn94jgAAC+y4QFuzaDbRLZZjfmw8TfjMw9QObPsylzD//+c93wkn733aYaIdAXh8w3WG4XQ89SuCuH8z8Zn+aD5l+bXaHnn4f0u3gTUNi/WDp9fAKeXW5sHGxt6uBe9j6dZ32TM1aBe5epSS8wj8TuLvtqwncw/qqszTdIYJXPWB7PMxMUPM7s7+aKwNMXWb3GGpoXC+BuztA0GMz7CqESsIg9/Gvpu4wOyxw9quh6z6P2HWcw2ZD+gVJ5jxiXm/W6R5Dv33DDmpMKQKdRamm2k8No91XjoT139Q79zoXmPNYJYF70H6pXwiEPaIE7roO93nRvqFprQJ39zFrtz3Ixl7O7yqloHOS+2oDex36Ovu+IFHb5PWFmx0MB/XVfk+Ieh7zC2Ir7Uu1gXuUc09Y4B70XuJ1XOlYhJU58dv//QJ3r8DY/cWbHbhHOSdWco51t9fdP7/92+6Pnqu8vkR1z0DXfmggrA+/94qo+5+uw16//uyux+91Hvd73/X7cjnoHK7nZq8vQ+wvx8x53O/9xYT2uz0n6HEU9Hdq2HmZ5xFAAAEEaiNA4F4bR9aCAAIIIFClQFiwG/aBVcsqeNXGDLtkXmu2VzPD3d0ed71j96Xp9gfUsBnuUdrs/iC4mxnuQUMWNi52UBalLEi1Ndyf1Ax3nWVqLgmvZoZ7kKUJDcJmVJt1mBDAvumu140bzfJege9+zHCvpsRI2H4WNrOv0pIy7kDPvN6cR7xmgIeVCdnNDPeg/cYddpljTkMbfWig7VXyKmiGf1hJHV1vlC/DwmZyR307CLJzH4f2Ou1zTi1umupVn9lsz+yDen4IupGqbed3vNZqhrttEWW8os5wr/Y8tpsZ7mH7SpQZ7lHOPWGBe7Uz3IOC+rC/X+wSXlGuOnD/feEV+Ec594eZ2+9FtkvYDHc9ZkdGRkJnuHtNdgh7Lwh7H7XPJV7lAsPO4/b7rn1PCbUIe63feVN/b49R2PvLbma4B42p++9Ur9JNUfcJlkMAAQQQiC5A4B7diiURQAABBPZAIOxDVpQPEToryF1/2yuINh869EOuBu7V1HD3ao89g0mft2c52WFIWA33KG2upoa7Vz+1nX6z9vS5oHHxCi68wgp7/e6ZuEFXDpgbS3p52NsOmz3tFW65a5Tb64tSVqUaS/UMKh3itU8Zu7ffftu5Oaa73e6Zo1FquPvd/E5nF0bpe1BJGb8vK0xIEnRZe1AdZH3O3LRSr6Twq/tratV7hVb6u6Abt9qWGryHbcM9Xl6hlzvADfpSxC9Ydq/X/Kz7gpZUsmcx2jdNdc8utfvvPj/ZwZrZh/R3ejWKfTWIO3DyC6DCZnh72bn33ShfUnpdheS+eqWSYy5oprLpq7bd73g0/QoL5tzBdFi9Zr9znFe5rqDx8tuX3DczDnpPCDuP1aIvUWu428eoX9jvPvcEBe4HtYa713iZfgbdvyPqn3Lu/cZv/w57X/Y6htznvajvFdp2dyDu/nsmqEa8cQl639W/D93vd2Hn8Cg13N334rD/1jLt2qvjyP471etKkqj7BMshgAACCEQXIHCPbsWSCCCAAAJ7IBA1cPcKROxwTT8c2TfBsmclmtIGpiyBuWTevEa7ZT5gmWVMmQevGaTuQMv+gOS+qZk7gAqaaWg+9OsHN782+wUSJpS0y5mYsiTaTzu41GXC3P2e95sJGrZ+t6P9AdzPPixw17I8tr2Oo70PuIMYM4PNzDR3t8G8PqyOeVBfva5iCLL2CjDcVn77sqnb7tdvvWzd9NW9Dvty81oE7rq/+rlo2YCg2f3uL8JM0OEOYMz4eZV/Mfu6BnHmpnS6f5h+q5Gp9+3+4sE+j+hxZL/eLtlgH0/2qTDKvux13IRdGeJXzsF8YahO7n3FbeTuvwYt7i8gqrn6xA6K3Ocr9/0Egt42vFzc+5HXfuW+8aB7GbdD2FtX0Jc++lp7ffqzuzyL/Z4QdI437znmHBN2XOo+XIvx8nr/rOV5zGt/cJ9jovTFa5yiznC33wPtEjPuc6B+WaVtcb+/RHkv0X373XffFX0PrXQf8zpn2F+kmvNI0Da8vjQIO1/pObGaWfhmv/f7otbvfdTr7w1zLrdL+wWNl9eVJGF/s7hnuAe5eH1xFnbVTpRzeNj5174aR/dBr/cX8zekOa9Wcxx5vbeEnePCzpE8jwACCCBQuQCBe+VmvAIBBBBAoIYC9gdjv9WagM1db9OunW6HIub37nrFGqJrOQZ7tqu7BuoLL7zg1BUNukmeu66ouw66Ce31w+WPf/xj+elPf/rYbFH79X59MBZebfYLJex69bpe7Yc9U8u0y7w+aNZx0Lj4hadB6w+a0W7qQJt65No+ncEWJXB3j1dc/vQAACAASURBVJ8dinrNfHT3y66f7TdT0uuDapS+2vWtgwJndx+0/+663u52u8Nf9zpeffVVZ2a4/eWBffzo/qHBkwYx9hUiYV82eIVG5jXuNtjbMFctBJ063KZe9xdwH3tmn/H6wkm3pevQ/v3yl7906gRr4Bx2HomyDXc/ws4jurwdnJi2mfDOy8UvJNVzmPlCzuu4stvv1X/dllcf3et0zxg3bl73rDC1mN37ZZRZ5mHjoe21942gmwtHPeZs77Agzx47sx8HncPdvrZXlHOSHrt6NYcJhqsZL78rEvRLOPvcUsvzmLbTfZ6qtC9ex4G9Tj2Gva5CiXLuCZrhrgF60HuJaZft5X7vrmQGcdCVEEHbsI8Fc6y579HiPifqudEO3KMck6a/fld+BL2PellpW+2/SXQZu8a613uF+3yprwl6H3XP9g87j5svv+y67GH3WolyDne/z+qXB3o8m6tJwtplT4gw59VqjqOwv1Nr+Gc8q0IAAQQQ8BEgcGfXQAABBBBAAAEEGkyg0tIeDdZ9ulMnArof/tu//Zv83d/9XZ20iGYgsHcCuq/rlzL1XLKDY3Lvxp81I4AAAgggYAsQuLM/IIAAAggggAACB1jAq0Z5WLmSA9xdmn6ABHS2p85INrPnD1DTaSoCFQnorHW9GaheGVLPN6XkmKxoWFkYAQQQQACBqgUI3Kum44UIIIAAAggggEB9CEQpx1IfLaUVzSTwi1/8QvSGrvU847eZxoO+7p2AllnRWv5vvvnm3m2kBmvmmKwBIqtAAAEEEEAgggCBewQkFkEAAQQQQAABBBBAAAEEEEAAAQQQQAABBBBAIEyAwD1MiOcRQAABBBBAAAEEEEAAAQQQQAABBBBAAAEEEIggQOAeAYlFEEAAAQQQQAABBBBAAAEEEEAAAQQQQAABBBAIEyBwDxPieQQQQAABBBBAAAEEEEAAAQQQQAABBBBAAAEEIggQuEdAYhEEEEAAAQQQQAABBBBAAAEEEEAAAQQQQAABBMIEdgL3jz/+WK5duybnz5+XdDrt+boPP/xQLl++LJlMRi5cuCBjY2POcub3+u933nlHTp8+vfP6q1evypUrV+TcuXNhbeF5BBBAAAEEEEAAAQQQQAABBBBAAAEEEEAAAQQOrIATuGso/sEHH3wjLLd7pctMTEzIa6+9JhrOT05OOiG6HajfunVLLl265ITx2WzWeU7Xe+bMGQL3A7uL0HAEEEAAAQQQQAABBBBAAAEEEEAAAQQQQACBKAItCwsL5ffee0/eeuutnRnrYS+0A3ed3f7iiy86s9o3Njac2e4ayuvj888/d4J3E86HrZfnEUAAAQQQQAABBBBAAAEEEEAAAQQQQAABBBA4qAItV65cKessdPN4/fXXdwJzd6c0UH///fflueeec5YxP7/yyis7gbs+b37W19vh/EFFot0IIIAAAggggAACCCCAAAIIIIAAAggggAACCIQJtPz6178umxnoWhLGlJYx9dm9VmBC9B/96EdOAE/gHsbM8wgggAACCCCAAAIIIIAAAggggAACCCCAAAKNLuAE7tpJM2PdlIQJCtwXFxflZz/7mbz99tvy0UcfeZaUMa+vdIb79evX5bPPPpNkMimpVKrR/ekfAggggAACCCCAAAIIIIAAAggggAACCCCAQB0LrK+vO1n1m2++GdpKp6TMJ598IufPn3dqrZsZ7j09PXLx4kV56aWXdm6UOjIy4pSO0Zuhmtfo/9oz5DVg15upptNpZ+NBgbuG659++mloI1kAAQQQQAABBBBAAAEEEEAAAQQQQAABBBBAAIH9FPj7v/97556lsVjMtxkt5XK5rLPaL1++7Cz0zjvvOKG6zmK3A3d9ziyXyWTkwoULzk1WTR33mzdviv17s8WwGe5zc3MyMzOz08Dp6Wm5ceOGDA0Nyf/6X/9LEonEfhqybQQQQAABBBBAAAEEEEAAAQQQQAABBBBAAIEmFvjnf/5np/d/8zd/42Tgvb29OxPO3SxO4L6fVvl8XpaXl8U0486dO84M+tHRUXn11VcJ3PdzcNg2AggggAACCCCAAAIIIIAAAggggAACCCDQ5AJaXl0ff/3Xfy2aZ+ss94GBAacset0F7u4GmTIzp06dkrNnzzb5UNJ9BBBAAAEEEEAAAQQQQAABBBBAAAEEEEAAgf0UMIH7yy+/LMVi0QncOzs7nf8I3PdzZNg2AggggAACCCCAAAIIIIAAAggggAACCCCAwIESIHA/UMNFYxFAAAEEEEAAAQQQQAABBBBAAAEEEEAAAQTqVYDAvV5HhnYhgAACCCCAAAIIIIAAAggggAACCCCAAAIIHCgBAvcDNVw0FgEEEEAAAQQQQAABBBBAAAEEEEAAAQQQQKBeBQjc63VkaBcCCCCAAAIIIIAAAggggAACCCCAAAIIIIDAgRIgcD9Qw0VjEUAAAQQQQAABBBBAAAEEEEAAAQQQQAABBOpVgMC9XkeGdiGAAAIIIIAAAggggAACCCCAAAIIIIAAAggcKAEC9wM1XDQWAQQQQAABBBBAAAEEEEAAAQQQQAABBBBAoF4FCNzrdWRoFwIIIIAAAggggAACCCCAAAIIIIAAAggggMCBEiBwP1DDRWMRQAABBBBAAAEEEEAAAQQQQAABBBBAAAEE6lWAwL1eR4Z2IYAAAggggAACCCCAAAIIIIAAAggggAACCBwoAQL3AzVcB7uxyxsbcndxXlY3NyWTTMrh7qz0t3cc7E7RegQQQAABBBBAAAEEEEAAAQQQQAABBBBA4JEAgTu7whMRmFldkd/euS23FuakXC5Li7TIcGenfHf0mBzv638ibWAjCCCAAAIIIIAAAggggAACCCCAAAIIIIDAXgoQuO+lbpOuu1gqyUZhS9bzW5Lbysv6Vl7uLMzLtekp2SoWd1RaY3F5rn9AXho7KW1tbU2qRbcRQAABBBBAAAEEEEAAAQQQQAABBBBAoFEECNwbZST3uB+lclk2C4VHAbqG6fmv/72Vl1x+ywnWNWDX5YqlsjOTvSTb/1solR4L253mlkWysZi8OHRIXjhxUlpbW/e4F6weAQQQQAABBBBAAAEEEEAAAQQQQAABBBDYOwEC972zrfs1axCeLxadkDy3tR2Y66z07eD80f8++llnrBeKTny+HaSX9X81Mzf/fvS/mqPrExEepVJJNldWpGVrS06OHpMzJ0/KWG+fpOKJCK9mEQQQQAABBBBAAAEEEEAAAQQQQAABBBBAoL4ECNzrazxq0pqChuha0sUE6DobvbAlubwG6lriZbvUi4bqW6Xi1+G5NSN9J1QXefS8d4gej8Ukk0xJWzLp/JdJ6b9Tzk1R9X/bUtv/1u3+98QDp4a7eRQ3N2VtcVG0vZ09PdLV1SW9be3yrcEheap/ULrS6Zp4sBIEEEAAAQQQQAABBBBAAAEEEEAAAQQQQOBJCBC4PwnlGmyjWC7JxlZhp5TL1zPSTYBuZqTnZbNYcGafO7PQH5uRvj0r3ZR50VDdK0aPtbRI+lFg7g7OnXA99ShMT6YklYiLLt/S0iIxvRWq/q/zszg3RjXP6bbmVlfkxsSEzCwsSLJFpDOekBYRmd7YkOmtTcm1iLN8Kh6XrnRGTvT1y7eGhmWgvaMGgqwCAQQQQAABBBBAAAEEEEAAAQQQQAABBBDYWwEC9xr5zq+vybXpSZlcXnaC5tFsVp4ZHJZsJuO7hcfqoj+ahe7MQH90s1FnlvqjGembha1v1EX3DdU9trgdZCe2Z547gXmr8+/tn7dnpevvNVBvTSQkEXPi88cCdBOo74TqIs7zUR/a3/VcThYWFyS3nhOdHZ9MJiXZmpJyIikTayvOjVWnVpad9SZjMWlLtcqRbFb+bHhEDndnnUCeBwIIIIAAAggggAACCCCAAAIIIIAAAgggUI8CBO41GJWljZxcuX/PKZlSLJWcNSYTcTmW7ZFnB4YkXyrtlHBZc24wuj0rXUP0rcfqom/XP7from/feNS7LrpGz4l43AnN27WMy6PA3C7lsl3uRcu6aIhuzUZ/NAP96xnp27PSTaheAxbPVWh/isWi5PN50RrusUehezyRcOy0DM7E8pJjeW9xwfHQYL41kZSBjg759qEROd7bJ+lEcq+ayHoRQAABBBBAAAEEEEAAAQQQQAABBBBAAIGqBAjcq2J7/EUPlhbl05tfyv2lxceeKG9tiRQK0trWLi3x2KObjW7faNTUSPfavAbMTj10Jyh/VB/dCdNbH/1+e1a6PqflV7ZD8+3Z5nYZF+d31iz1GnS1Zquwb6zqniVfKJUkXyjI7Nqq/GFqQsbnHjr15uMtMaeETW9bmzw7OCynqPNes/FgRQgggAACCCCAAAIIIIAAAggggAACCCCwewEC990byt3Fefm/vvpSpleWH1vb5npO1ldWJN3eJu2dnc6sbFPGpd0JzFsflXF5/AajWtIlSl307YC9cR+m5M5ibl1uzM7I9dlpWczlHJtkPC7d6YyM9fXJc06d987GhaBnCCCAAAIIIIAAAggggAACCCCAAAIIIHAgBAjcazBM06sr8vmtm/LVw9nH1tYpLXI83Sajw8My1N8v6VTqG3XRH5+Rvh2gV1IXvQbNr/tVaPC+VSzKyuaG3J6f86jznpIj3T3y/PAhp8671p/ngQACCCCAAAIIIIAAAggggAACCCCAAAIIPGkBAvcaiGvtcQ3b//f4lzKfyzmheUc8IWPpNjna1S39fX3Sk806NwjlUb2AlqHRcjN+dd5TiYQMtHfIC8Mjzsx3rV3PAwEEEEAAAQQQQAABBBBAAAEEEEAAAQQQeFICBO41ki6UijK7uCR3JydlM7cu6XhC2lpT0tHWLt3d3dLV1SXxeLxGW2M1fnXetdyMluTpybTJ0wODcmpg0Pk3DwQQQAABBBBAAAEEEEAAAQQQQAABBBBAYK8FCNxrKFzS2dfr67K0vCylYlFisZi0trZKR0eHpNPpGm6JVRmBsDrvna1pGevdrvM+1NkFHAIIIIAAAggggAACCCCAAAIIIIAAAgggsGcCBO41ptWyJ8Vi0flPHzqrXf+jLnuNoV2rC6rzrjXdtbzMSHe3U+f9SHdWUvHE3jaItSOAAAIIIIAAAggggAACCCCAAAIIIIBA0wkQuO/hkGv4TtC+h8Aeqw6t8x5PSH9HhxO8H+/pk87W1ifbQLaGAAIIIIAAAggggAACCCCAAAIIIIAAAg0rQODesENLx4LqvOsNVp067/2D8tTAgPS1tQOGAAIIIIAAAggggAACCCCAAAIIIIAAAgjsSoDAfVd8vPggCESp836sp1e+NTQsw51dojde5YEAAggggAACCCCAAAIIIIAAAggggAACCFQqQOBeqRjLH1iBsDrvmWRSRrqyzg1WD3dnRX/mgQACCCCAAAIIIIAAAggggAACCCCAAAIIRBUgcI8qxXINI+BX510Deb3Bqt5Qta+93Qnej/f2SXc60zB9pyMIIIAAAggggAACCCCAAAIIIIAAAgggsHcCBO57Z8uaD4BAYJ33eEKymYw81T8gpwYGZKC98wD0iCYigAACCCCAAAIIIIAAAggggAACCCCAwH4JELjvlzzbrSuBoDrviXhcOlOtcrSnR54ZGJaR7m5nJjwPBBBAAAEEEEAAAQQQQAABBBBAAAEEEEDAFqgocB8fHy+/9957ksvlnHWcPHlSzp8/L+l0+huqH374oVy+fNn5/euvvy6vvfbazjJXr16VK1euyLlz5x57nd/v/Ybs+vXr8umnn8qpU6fk7NmzjCwCuxYIq/OeTiSdG6vqDVY1gG9Lpna9TVaAAAIIIIAAAggggAACCCCAAAIIIIAAAo0hUHHgfunSJblw4YJks1lfgVu3bolZbmFhYeff+hoN1T/44AM5c+bMY4G73++DmAncG2MnrMdeBNV5jzt13uNOnfdnB4flRG+fZDNt9dgN2oQAAggggAACCCCAAAIIIIAAAggggAACT1BgTwL3xcVF0Znwb731ltOVjz/+2AnXJycn5fPPP3fCev23meGuAb3X78McCNzDhHi+FgLBdd7jTth+oq9fTvUPylAndd5rYc46EEAAAQQQQAABBBBAAAEEEEAAAQQQOIgCFQfudkkZd6kYG0BDdF1WHzojfmxsbOdpDeDtwN084fd7P1gC94O4yx3cNgfWeY/FpaO1VUazWXm6f1BGurPSmkgc3M7ScgQQQAABBBBAAAEEEEAAAQQQQAABBBCoWKDiwF1nor/55ptil41xl5exn/vss8/k2rVrj9V6J3CveJx4QR0JBNZ5b4k5QftgZ6c8Ozgkx3p6pbP1m/c4qKPu0BQEEEAAAQQQQAABBBBAAAEEEEAAAQQQqJFARYF7WQtbP3rYZWPs2ev6tAbq+tAbpW5sbMj7778vr7zyipw+fdr5PYF7jUaP1eyrQJQ67z2ZNnl6YEhO9vdLX1v7vraXjSOAAAIIIIAAAggggAACCCCAAAIIIIDA3gpUHbjbs9i1iRcvXpSXXnrJCdk1UDez2jVwN/XcTTBP4L63g8ran7xAUJ33ZDwu3emMHO/tk6cHBmW4s0tiLS1PvpFsEQEEEEAAAQQQQAABBBBAAAEEEEAAAQT2VKCiwH18fLxs13B/5513nFnrOtvdDtzNrPabN286jXfXeq8mcDf12r00ent7H6sRv6dirByBAAG9BKRQLkuuVJSZrbzMFPKSK5VE43UN2VtbWqQ7npCBZEqy8aQkCd7ZnxBAAAEEEEAAAQQQQAABBBBAAAEEEGgYgStXrjh9efnll6VYLIqWY+/s7HT+cz9a7JIy+yEwNzcnMzMzO5uenp6WGzduyOHDh+UHP/iBJLhJ5X4MC9v0EPCt8y4i8ZjWeU/KQEeHPDMw5Mx8705T550dCQEEEEAAAQQQQAABBBBAAAEEEEAAgYMuUNEM9/0O3PP5vCwvL4spJX/nzh25evWqjI6OyquvvkrgftD3xgZsf2Cd95aYaLmZnrY2eap/QJ7q65d0MikPlpakUCpKX3uHDHV0Un6mAfcLuoQAAggggAACCCCAAAIIIIAAAggg0JgCBypwdw+BKTNz6tQpOXv2bGOOEL1qGIGwOu+peFziLTHZLBacPuss+OeHhuW7R487wTwPBBBAAAEEEEAAAQQQQAABBBBAAAEEEKhvAQL3+h4fWteAAlpuZrNQkMXcutyYnZHrs9OymMt9o6da970/0yZ/NXpMnjk0IrFYrAE16BICCCCAAAIIIIAAAggggAACCCCAAAKNI0Dg3jhjSU8OmIAG7/liQVY2NuTL2Rn5z4kHsprffKwX5UJBOiUmzx46JKcOH5HBzi5p5V4FB2ykaS4CCCCAAAIIIIAAAggggAACCCCAQLMIELg3y0jTz7oV0Drvc+tr8tu7t+WLqcnH2rm1uSm55WVpTaYk29srvR0dMtrTK4e7szLc2Sntqda67RcNQwABBBBAAAEEEEAAAQQQQAABBBBAoNkECNybbcTpb10KFEsluTY9Jf/3VzckV9hy2qglZUobG5LTm6jGE9LW3SWpVEoSsZgkYnHpaG11gvcj3VkZ6e6W7nSmLvtGoxBAAAEEEEAAAQQQQAABBBBAAAEEEGgWAQL3Zhlp+ln3AhtbWzKuNd0f3JeNfF7aY3HpSaakrTUlxURS5ksFmVhbkYdra9uBfEvLo/A9Jm2plAx1dDnh+2i2R/ra2+u+vzQQAQQQQAABBBBAAAEEEEAAAQQQQACBRhMgcG+0EaU/B1pgS2+murwsc/PzUioUJJVMSiadlkxbm7RmMlJuaZGljZzcWZiX2/NzMr26IlvFohO+x50APi7pZEL62zuc2e8avg92dDi/54EAAggggAACCCCAAAIIIIAAAggggAACeytA4L63vqwdgYoFSqWS5PN55z99xONxp5RMMpl0ftabrRZKRdkqlmRlc0PuLy7K7YU5mVxektzWllOKJuaUnYlJKh6XbKbNmfl+JNsjw51dknm0noobxgsQQAABBBBAAAEEEEAAAQQQQAABBBBAIFCAwJ0dBIE6FNAbqepD/1dnr+t/Xo+vw/eirOXzMrWy7Mx+v7+0KCsbG85LYi0tkozHnVnuXY/qvh/OZmWkq1s6W9N12HuahAACCCCAAAIIIIAAAggggAACCCCAwMEUIHA/mONGqxH4hoCG88Vy2Skxs1HYkodrq3Jrfk7uLszL/Pq6s7xd97091SqHurTue48cyWalJ9OGKgIIIIAAAggggAACCCCAAAIIIIAAAgjsQoDAfRd4vBSBehXQ+fFammarVJR8sSiLuXWn5vvt+XmZWV2VUrn0qO57TBLxmGQSSRno6HCC96PZXqcGvM6M54EAAggggAACCCCAAAIIIIAAAggggAAC0QUI3KNbsSQCB1ZAS8/ozHet/b68sSF3FxecAH5qeVk2i4XH6r63JhLObHet+a7h+3Bnp1OShgcCCCCAAAIIIIAAAggggAACCCCAAAIIBAsQuLOHINBkAtt130tSKBZlNb8pE0t609V5ebC0JGv5TUdDZ7cn4nFJxmLSmU7LaHePjGZ75HB3lpuuNtn+QncRQAABBBBAAAEEEEAAAQQQQAABBKILELhHt2JJBBpOQOu+O+F7qSS5rbxMr6zI7YU5ube4IIu5nNNfU/c9GYtLe2tKDnV2y9GeHqf2e1eam6423E5BhxBAAAEEEEAAAQQQQAABBBBAAAEEqhYgcK+ajhci0FgCWve9+Gjm+2ahIHPra9t13xfm5OHa2k74Hm+JSVLrvidTMtjR4cx+P9bbK71t7Y0FQm8QQAABBBBAAAEEEEAAAQQQQAABBBCoUIDAvUIwFkegWQSc8F1vvFosytJGTu4szDsB/PTqivM7vaVqPBaTRCwmrYmk9La1OTXfj/f2OTdg5aarzbKn0E8EEEAAAQQQQAABBBBAAAEEEEAAASNA4M6+gAACoQLbdd+LslUsycrmhtxf1LrvczK5vCS5rS3n9TrzPRHX2e9x6WpNy9FsjxO+D3V2id6IlQcCCCCAAAIIIIAAAggggAACCCCAAAKNLkDg3ugjTP8QqLGAqfu+VSrKej4vUyvLcnt+Xu4vLcjyxoazNeemqzr7PR6XjlSrc7PV4z29MtLdLe2p1hq3iNUhgAACCCCAAAIIIIAAAggggAACCCBQHwIE7vUxDrQCgQMpoOF7sVx2SsxsFLbk4dqq3Jqfk7sL8zK/vu70ydx0VQP4tlRKhjq6nPB9tKdHutOZA9lvGo0AAggggAACCCCAAAIIIIAAAggggICXAIE7+wUCCNREQG+6WtKa76Wi5ItFWcytb990dX5eZlZXpVQuSYu0SDzW4sx8TycS0t/eLsd6+pzSM33cdLUm48BKEEAAAQQQQAABBBBAAAEEEEAAAQT2T4DAff/s2TICDS2gdd915rvWftdSM3cXF5wAfmp5WTaLBeemq7FHN11NJRLSk2mTY85NV3tlsKPTuSErj8oFFnM55yqD3FbeqaV/JJuVbKat8hXxCgQQQAABBBBAAAEEEEAAAQQQQACBigUI3Csm4wUIIFCpwPZNV0tSKBZlNb8pE0t609V5ebC0JGv5TWd1Wvddb7iaiMWls7VVjvb0yPGePhnu6nZmw/MIF3iwtCif3x53vtQoSdkxPdKVlf/j2Jgc6u4OXwFLIIAAAggggAACCCCAAAIIIIAAAgjsSoDAfVd8vBgBBCoVMDdd1QBeZ2FPr6zI7YU5ube4IDo7Wx9a9z356Kar7amUjHR1O2VntA789Zlpp0RNKh6Xsb5+eX7okHSl05U2o+bLa7/0i4Wd/0olKWmZHf1dqSTFcunx5x8t6/xely3rsvrvr9dRdH5fdsLz7d9v/6x1852f9f8e/VuvJJhbX5fJ5SXR15lHeyIpfz40LGeOHpd0HTjVHJ4VIoAAAggggAACCCCAAAIIIIAAAnUkQOBeR4NBUxBoNgGt+67hsM583ywUZG59bbvu+8KcPFxb2wnfEy0xScRjTg34fLHgBM5akkZnvo9le+WZwWFpicVcofbXYbQG1kUrsN4OxzUEN0G2Pm8C8W8G4/ra8k7YbZ7fDsid5zQQL+sy2qPth/VP/Ul2ninrT84S1v/f/tH1G2sd1uvNK52FH3+F6YO9HyVbWuREe6d85/CoDA4OSoKrBZrtMKO/CCCAAAIIIIAAAggggAACCCDwBAUI3J8gNptCAIFgASd81xuvFouytJGTOwvzTgA/vbri/M7rUcrnRQoFaevslJZYfCeE3omjHwXTX0fhj2Jqj99vh95WaG426Pf7R8m6ve69GmOd9a8lYsx/ceffse2fY/pVRIvzpcX6Vv7xJhSL0h9PyJlDR+Spo0elrY167ns1RqwXAQQQQAABBBBAAAEEEEAAAQQQIHBnH0AAgboU2K77XpStYklWNjfk2tSk/NfEA9kqPR68b6ytSW55Rdq6uqS13T9M1hnxeiPW7cD666D6sRDb/XxLizjB9qPfa6it4XbcvF6fjz1an/lf8xoTjlu/N9veXqdph9avN+1yr//r37e0iBOqm4f+vP34+rdaTubf79ySyZXlneU219dlY3lZjvX1y9k/+7acOnS4LsebRiGAAAIIIIAAAggggAACCCCAAAKNIEDg3gijSB8QaHABLdWiNd7/962vnButfh01i/S0xOR4W7sM9A9INpuVRCJuBeKVBdYmz97Osq3//yjcfizwthvxWBSuNehdr3+0rN/vdVPe67Z/Gz7IeoXAzPKSXH9wX+aWlqVQyMvE/JxM6BcS7e0yNjIiL516Rp7qH7Ci+/D1sgQCCCCAAAIIIIAAAggggAACCCCAQDQBAvdoTiyFAAL7LJAvFuXLmWn5f2+Py8JGThItLdIbT8qxTJtzU9W+vj7p7u6WeDz+dZjcUllgvc9drMnm9cqA1bU1mV9YkM2NDafEzFcL83JzaUFiqVbp7+qUCYM5gAAAIABJREFUF4ZH5PnhQ9Keaq3JNlkJAggggAACCCCAAAIIIIAAAggggMC2AIE7ewICCBwYAa3jPre0JBPTU7K5sSmt8bhkUinpaG93wvZOreP+da2VA9OvWjdUrwgoFAqytbXl3AxWy/DcXVqSyxP3ZSG3Lm3JlJzs75cXjxyVgfaOWm+e9SGAAAIIIIAAAggggAACCCCAAAJNK0Dg3rRDT8cROJgCpVJJ1nM5WVlZkVKx6Mxob21tlfb2dkmlUgezU3vUag3ezUNvRvtgeVF+e+eO3F2Yk0Q87lwZ8L1jx+V4T98etYDVIoAAAggggAACCCCAAAIIIIAAAs0lQODeXONNbxFoCAENkjV41//04ZSR0fIxzG4PHF+d7f5wbVWu3L8rX0xPOTeQ1Rnuf3l4VJ4dHJJkPN4Q+wedQAABBBBAAAEEEEAAAQQQQAABBPZLgMB9v+TZLgIIILAPAk6N981N+ePMlFy9f1fW8nnpSqfl2YEh+fbIEclmMvvQKjaJAAIIIIAAAggggAACCCCAAAIINIYAgXtjjCO9QAABBCILaKEZrYd/Z2Fe/v3OLZlaWZZUPC7Henrlu0ePO6VmeCCAAAIIIIAAAggggAACCCCAAAIIVC5A4F65Ga9AAAEEGkJAS8xMrizL7+/ekS8fzkgiFpPhzi75ztHjcqp/oCH6SCcQQAABBBBAAAEEEEAAAQQQQACBJylA4P4ktdkWAgggUGcCWmJmIbcu/zVxX/574oHozVV729rlzw4dlueHh6UtyY1o62zIaA4CCCCAAAIIIIAAAggggAACCNSxQEWB+/j4ePm9996TXC7ndOnkyZNy/vx5SafT3+jihx9+KJcvX5ZMJiMXLlyQsbExuXr1qnzwwQe+r9Xnr1y5IufOnYtEdv36dfn000/l1KlTcvbs2UivYSEEEEAAgccF9Ca0ua0t+fLhrPz+3m1ZzOWkLZWSk30DcvrIqHNjVR4IIIAAAggggAACCCCAAAIIIIAAAuECFQfuly5dcgL0bDbru3YNzicmJuS1116Tjz/+WCYnJ50Q/Re/+IW89NJLTviugfyhQ4ecZfRhwvgzZ84QuIePG0sggAACNRfQuu73lxbld3dvy92FeUnE43K4OyvfO3rcqe/OAwEEEEAAAQQQQAABBBBAAAEEEEAgWGBPAnd7k3bgbv/eDtxv3boln3/+uRPim3A+ysAxwz2KEssggAAC0QW0rvvs2qpcvn9Xrk1NSjwWk6GOTvmLkSPyzOCQJOPx6CtjSQQQQAABBBBAAAEEEEAAAQQQQKDJBCoO3O2SMq+//vrODHW328bGhrz//vvy3HPPfWOZxcVF0fW89dZbzmx38/AL5/3GhMC9yfZWuosAAk9EQOu6r2xuyBdTk/IfE/cll89LVzoj3xoakm8fOizd6cwTaQcbQQABBBBAAAEEEEAAAQQQQAABBA6aQMWBu85Ef/PNN0VnpUcpL+MVorvLyRC4H7TdhvYigECjC2hd93yxKHcW5uXf796S6ZUVaY0nnNIy3zl6TEa6uhudgP4hgAACCCCAAAIIIIAAAggggAACFQtUFLiXNYF59PCbpe5ugS6nG3n77bedkjFaq/2TTz7xvNkqM9wrHj9egAACCOypQKFUkqnlZfndvdvy1cNZScRiMtzVLd8dPSZP9Q/s6bZZOQIIIIAAAggggAACCCCAAAIIIHDQBKoO3O0Z7trpixcvOjdENTdKHRkZkdOnTz8WsGuZGV3ujTfecJ5zP4ICd1M+xgu4t7f3sdI0B20QaC8CCCBQzwL6Tet6qSgP8psykd+UkpSlPR6XkWSrDCVTkmqJ1XPzaRsCCCCAAAIIIIAAAggggAACCCDwxASuXLnibOvll1+WYrHoTELv7Ox0/nM/WsbHx8t2Dfd33nnHCc51FrsduOsLtWzM5cuXJZPJyIULF5xA3PzOrFiD8nfffdfZqD7CZrjPzc3JzMzMTrump6flxo0bcvjwYfnBD34giUTiicGxIQQQQKCZBPQCp/WtvHw5OyuX79+RxVxO2lIpZ5b76cNHpb+9vZk46CsCCCCAAAIIIIAAAggggAACCCDgKVD1DPf98Mzn87K8vCymss2dO3ecGfSjo6Py6quvErjvx6CwTQQQaBoBnem+VSzK/cUF+e3d287/JuNxOdydle8dPS5He3qbxoKOIoAAAggggAACCCCAAAIIIIAAAl4CBypwd3fAlJk5deqUnD17lhFGAAEEEHgCAsVSSWbXVuXyvbtybXpS4rGYDHZ0yukjo/LMwJBT550HAggggAACCCCAAAIIIIAAAggg0IwCBO7NOOr0GQEEENilQKlclqWNnHwxNSn/NflAcvm8dKcz8q2hYfmzQyPOv3kggAACCCCAAAIIIIAAAggggAACzSZA4N5sI05/EUAAgRoJaHmvzWJBbs/Pye/u3pHp1RVJJxJyrKdPvjN6TA51ddVoS6wGAQQQQAABBBBAAAEEEEAAAQQQOBgCBO4HY5xoJQIIIFC3AoVSSSaXl+R39+7IzYezTkmZQ13d8t3RY3Kyf6Bu203DEEAAAQQQQAABBBBAAAEEEEAAgVoLELjXWpT1IYAAAk0oUCyXZX5tTf5z4r78YWpCSqWS9LZ3yLcPHZbnhoYlk0w2oQpdRgABBBBAAAEEEEAAAQQQQACBZhMgcG+2Eae/CCCAwB4JaF33tXxebsxOy9X795wa7+2plDzVPyh/eXhU+tvb92jLrBYBBBBAAAEEEEAAAQQQQAABBBCoDwEC9/oYB1qBAAIINIRAWUQKxaLcW1yQ3969LfcXFyQRj8uR7qx879iYHM32NEQ/6QQCCCCAAAIIIIAAAggggAACCCDgJUDgzn6BAAIIIFBzgWKpJDOrK/L7e3fkTzPTEo/FZLCjU148MipPDww5dd55IIAAAggggAACCCCAAAIIIIAAAo0mQODeaCNKfxBAAIE6EdASM4u5dfnD1KT8z+SE5Lbyks1k5FtDh+TPhkekK52uk5bSDAQQQAABBBBAAAEEEEAAAQQQQKA2AgTutXFkLQgggAACHgLlclk2ClsyPjcnv79/R2ZXVyWdSMjxnj75zugxGe7qwg0BBBBAAAEEEEAAAQQQQAABBBBoGAEC94YZSjqCAAII1K9AoVSUieUl+d3dOzI+99ApKXOoq1u+d/S4nOjrr9+G0zIEEEAAAQQQQAABBBBAAAEEEECgAgEC9wqwWBQBBBBAoHqBYrkkc2tr8h8P7skX01NSLpWkr71Dvn3osHxraFgyyWT1K+eVCCCAAAIIIIAAAggggAACCCCAQB0IELjXwSDQBAQQQKBZBLSu++rmplyfnZb/eHBfljdy0pFqlVMDg/IXh49IX1t7s1DQTwQQQAABBBBAAAEEEEAAAQQQaEABAvcGHFS6hAACCNSzQFnKslUsyf3FBfn3O7fkwdKSJOIxOdLdI3917LiMZnvqufm0DQEEEEAAAQQQQAABBBBAAAEEEPAVIHBn50AAAQQQ2BeBYqkkUyvL8vt7d+TG7IzEYzEZ6uiUF0ePytP9g87PPBBAAAEEEEAAAQQQQAABBBBAAIGDJEDgfpBGi7YigAACDSagJWYW1tflf6Ym5A+TE7JR2JJsJiPPDR2SF4ZHpCudbrAe0x0EEEAAAQQQQAABBBBAAAEEEGhkAQL3Rh5d+oYAAggcAIFyuSzrW1tyc25Wrt6/J7Nrq5JOJGSsr1/OHDkqw51dB6AXNBEBBBBAAAEEEEAAAQQQQAABBBAQIXBnL0AAAQQQ2HeBsogUSkWZWFqS3969Lbfn5yQRi8lId7d8d/S4nOjr3/c20gAEEEAAAQQQQAABBBBAAAEEEEAgTIDAPUyI5xFAAAEEnpiA1nXXGe5XH9yTP01PSbks0tfeLn8xckSeHRp2Zr7zQAABBBBAAAEEEEAAAQQQQAABBOpVgMC9XkeGdiGAAAJNKqB13Zc3NuRPs9PyXxP3ZWVjQzpaW+VU/6D85eEj0tvW3qQydBsBBBBAAAEEEEAAAQQQQAABBOpdgMC93keI9iGAAAJNKKB13fPFotxdmHdKzEwuL0siHpPRbI/81bExOdKdbUIVuowAAggggAACCCCAAAIIIIAAAvUuQOBe7yNE+xBAAIEmFiiUSjK1vCy/u3dbvno4K/FYTIY6OuXM6FFnxrv+zAMBBBBAAAEEEEAAAQQQQAABBBCoFwEC93oZCdqBAAIIIOApoCVm5tfX5L8nH8gXU5OyWShINtMmzw8fkheGR6SztRU5BBBAAAEEEEAAAQQQQAABBBBAoC4ECNzrYhhoBAIIIIBAkICG7uv5vHw1NytX79+TufU1ySSSMtbXJ2eOHJWhzi4AEUAAAQQQQAABBBBAAAEEEEAAgX0XIHDf9yGgAQgggAACUQTKIlIoFuXB0qJT1/3OwrwkYnEZ6e6W7x09LmO9fVFWwzIIIIAAAggggAACCCCAAAIIIIDAngkQuO8ZLStGAAEEENgLgWKpJDOrq3Ll/l25PjstUhbpb2+XPx85Is8ODUs6kdiLzbJOBBBAAAEEEEAAAQQQQAABBBBAIFSAwD2UiAUQQAABBOpNQEvMLG3k5I/TU05t99XNTeloTcszA4Py54ePSG+mrd6aTHsQQAABBBBAAAEEEEAAAQQQQKAJBAjcm2CQ6SICCCDQiALlclk2CgW5PT8nv793R6ZXVyQZi8lotke+d2xMjnRnG7Hb9AkBBBBAAAEEEEAAAQQQQAABBOpYgMC9jgeHpiGAAAIIhAsUSiWZXF5y6rqPzz2UeCwmw51dcmb0qJzqH5RYS0v4SlgCAQQQQAABBBBAAAEEEEAAAQQQqIEAgXsNEFkFAggggMD+ChTLJZlbW5P/mnzglJnJFwrSk2mT54cPyQvDI9LR2rq/DWTrCCCAAAIIIIAAAggggAACCCDQFAIE7k0xzHQSAQQQaHwBreu+mt+UL2dn5D8f3Jf53Lpkkkk50dcvZ44clcGOzsZHoIcIIIAAAggggAACCCCAAAIIILCvAgTu+8rPxhFAAAEEailQlrIUiiW5t7Qg/37ntjxYXJB4LC6Hu7vlu0ePy1hvXy03x7oQQAABBBBAAAEEEEAAAQQQQACBxwQI3NkhEEAAAQQaTqBYKjk3Ub18767cmJ2WFmmR/o52+YvDo/Ls4JC0xhMN12c6hAACCCCAAAIIIIAAAggggAAC+y9A4L7/Y0ALEEAAAQT2QEBLzCzk1uXa1KT8YWpC1vJ5aU+lnNru6WRSEvG4HOrskqf6B6Q7ndmDFrBKBBBAAAEEEEAAAQQQQAABBBBoNgEC92YbcfqLAAIINJGAhu65rS0Zn3soV+7fldnVFYm1tEhLS4uItEgqHpdnBgbl+2MnJZNKNZEMXUUAAQQQQAABBBBAAAEEEEAAgb0QqDpwv3Xrlnz++efy5ptverbrww8/lMuXLzvPvf766/Laa6/JxsaGvP/++3Lz5k3p7e2Vd999V7LZrLOMvfw777wjp0+fDu3v9evX5dNPP5VTp07J2bNnQ5dnAQQQQACB5hQolIry5eys/D/jX8nSRu4xhIF0Rv7q8KicGjksiQSlZppzD6HXCCCAAAIIIIAAAggggAACCNRGoKrAfXFxUS5evCgnTpyQc+fOfaMlGsZfunRJLly4IAsLCzv//uyzz2RkZMQJ0zVgP3TokBPEX716Va5cueKsy36tCeP9ukrgXpudgLUggAACzSDwYGlRPh3/Su4vLjzW3ZatgvTHE/KdEyfl2aPHnFIzPBBAAAEEEEAAAQQQQAABBBBAAIFqBKoK3H/1q185M9PHx8c9A3cN5N977z156623nDZ9/PHHznLpdHqnjXbgrv9+8cUXnSBeZ8HrzxrEj42NBfaJwL2aIec1CCCAQHMKPFxblf/v9i3548zUYwCb6+uysbwivd3d8vToUXluZESOdPdIK7Pdm3NHodcIIIAAAggggAACCCCAAAII7EKg4sBdw3Odpa4PMyvda/s6U11Dd33oTHcTnpvZ8W+88cZOwK5lZl555RXPn4P6RuC+i5HnpQgggECTCWg9969mZ+TTm1/KwqOyMomySHltXRaWlySeyUhHd5d0ZNpkqLNTnh0YkmM9vdLe2tpkUnQXAQQQQAABBBBAAAEEEEAAAQSqFagocB8fHy+buu12GRj3xu2yMFpG5tq1a3L+/HnPGe4atBO4Vzt8vA4BBBBAoBKBQqkkM4sLMj4xIbn1dUnH45JJJKTQ0iLT+U15kFuX1cKWxGMx54aq/e0d8uzgkIz19ks2k6lkUyyLAAIIIIAAAggggAACCCCAAAJNKFBR4H7x4sWy3vDUfpgbotq/01nw+rBvlGpmsJvlNJQ3pWZ+/vOfU1KmCXc+uowAAgjsh0CpVJK19XVZWlqSYqEgMQ3XUylJZTJSiLXI+PycXJualNm1VYm1tEgqnpCetjY51T8gT/UPSn97+340m20igAACCCCAAAIIIIAAAggggMABEKgocC+Xy2XTJ3uGuykT89JLLzkhuwbpZla71mQ39dx1drwuo+VldJnJyUmntrv9bzuIt2u+e1lSUuYA7GE0EQEEEKhDAX07KxaLUigUnNbF43FJPKrZvqWBfH5T7i0uyH9PPJCJ5SUneE/G49KVzsiJ3j55ZnBIhju76rBnNAkBBBBAAAEEEEAAAQQQQAABBPZTYE8Cdw3ZtUyMmQ1vZsHbv+/t7ZV3333Xufmq/ftMJvNYzXeDY8J1LyxdV9gNVvcTmW0jgAACCNSvgIbvLS0t32hgUcqyVSrLcqkgE/lNmS9sOcto+N7aEpOeeEIGUynJxhMSk2++vn57TMsQQAABBBBAAAEEEEAAAQQQQGCvBPS+p/p4+eWXncl+mn93dnY6/7kfLfYM971qUNB65+bmZGZmZmeR6elpuXHjhhw+fFh+8IMf7MxO3I+2sU0EEEAAgcYUKJZKslkoyOzaivzP5KSMz83KZrEoiVhM2pIpOdTVJc8MDMnRnl7JJJONiUCvEEAAAQQQQAABBBBAAAEEEEAgkkDVM9wjrb3GC+XzeVleXhZT2ebOnTuipW1GR0fl1VdfJXCvsTerQwABBBD4WqBULjvB+8L6mvxxZlpuzM7I6uaGc4PV1kRCBjs6nVIzx3v6pCudhg4BBBBAAAEEEEAAAQQQQAABBJpQ4EAF7u7xoYZ7E+6xdBkBBBDYZwEN3reKRVnayMmXD2flT9NTMre+JvGWmFPnva+9zZnxfqJvQHrb2va5tWweAQQQQAABBBBAAAEEEEAAAQSepACB+5PUZlsIIIAAAg0joFdbbZWKsrK5KXcW5uWLqQmZXF7eucFqNtMmT/UPyKn+AWf2Ow8EEEAAAQQQQAABBBBAAAEEEGh8AQL3xh9jeogAAgggsIcCGrwXSiVZy+flwdKi/M/kA7m3uODciDURizvlZY739srTA0My0tXtBPI8EEAAAQQQQAABBBBAAAEEEECgMQUI3BtzXOkVAggggMATFiiLiN5gdWNrS6ZXV+QPUxNya+6hbJVKzg1W21OtcqQ769R5P5LNSms88YRbyOYQQAABBBBAAAEEEEAAAQQQQGCvBQjc91qY9SOAAAIINJ2ABu/5YtGp7X5tetKp9b6+uSnxWFwyyYQMd3bJM4PDcqynV9pTqabzocMIIIAAAggggAACCCCAAAIINKoAgXujjiz9QgABBBDYdwG9wWq+WJCF3Lp8OTsj12dmnH/HYzFJxePS394hzw4OyYnefunOZPa9vTQAAQQQQAABBBBAAAEEEEAAAQR2J0Dgvjs/Xo0AAggggECogAbvW8WiLG9syK35h/LHmSmZXllx6rmn4gnpaWtzbq76VP+g9Le3h66PBRBAAAEEEEAAAQQQQAABBBBAoD4FCNzrc1xoFQIIIIBAAwroDVa1pvvq5oZzY9Uvpifl/uKiE7wn43HpTmdkrK9fnhkYdMrO8EAAAQQQQAABBBBAAAEEEEAAgYMlQOB+sMaL1iKAAAIINICABu+FUknWt/Iyubzs1Hm/PT8nxXJZkrGYdLamZbSn1wneD3d3SyIWb4Be0wUEEEAAAQQQQAABBBBAAAEEGl+AwL3xx5geIoAAAgjUqUBZRPQGq5uFLZlZXZU/Tk/J+Nys5AoFScRi0pZMyeHurDw9MCij2R7JJJN12hOahQACCCCAAAIIIIAAAggggAACKkDgzn6AAAIIIIBAHQho8K513ufW1+RPM9Py1cNZWd7IOTdYbU0kZKijU54dGpZjPb3ODHgeCCCAAAIIIIAAAggggAACCCBQfwIE7vU3JrQIAQQQQKCJBcwNVhdz6/LV3EO5PjMtD9dWneBd67z3tbXJMwNDcrJ/QHoybU0sRdcRQAABBBBAAAEEEEAAAQQQqD8BAvf6GxNahAACCCCAgGjwXigVZWljQ+4szMufZqZkYmlp5war2UybPNXfL6f6B2WwoxMxBBBAAAEEEEAAAQQQQAABBBCoAwEC9zoYBJqAAAIIIICAn4C5wepqflPuLy46N1i9t7jgLK43U+1Kp+V4b688PTAkI13dTiDPAwEEEEAAAQQQQAABBBBAAAEE9keAwH1/3NkqAggggAACFQls32C1KOv5LZlaWZY/zkzJnfl52Sxu32C1I9UqR7I9zg1Wj2Sz0hpPVLR+FkYAAQQQQAABBBBAAAEEEEAAgd0LELjv3pA1IIAAAggg8MQENHgvlUpO0D67uuqUmrk1PycrG5tOnfdMMimHurqcOu96g9W2VOqJtY0NIYAAAggggAACCCCAAAIIINDsAgTuzb4H0H8EEEAAgQMroHXe88WCzK+vy43ZGbn5cFbm19ckFotJayIh/e0d8uzgkIz19kl3OnNg+0nDEUAAAQQQQAABBBBAAAEEEDgoAgTuB2WkaCcCCCCAAAI+Ahq8bxWLspjLyfjcQ7nxcEamV5adeu6peEJ62tqcUjNP9Q9IX1s7jggggAACCCCAAAIIIIAAAgggsEcCBO57BMtqEUAAAQQQeNICGrwXSkWnvMzthXmn3MzE8pLobVST8bgzy32sr1+eGRiU4c6uJ908tocAAggggAACCCCAAAIIIIBAwwsQuDf8ENNBBBBAAIFmEyg7wXtJ1vKbcn9pSa7PTMu9xQXZKhUlGYtJZ2tajvb0OrPeD3d3SyIWbzYi+osAAggggAACCCCAAAIIIIDAnggQuO8JKytFAAEEEEBg/wX0BqvFUklyW1tOiZk/zUzLnYV5Wd/KSyIWk7Zkygnc9Qaro9keSSeT+99oWoAAAggggAACCCCAAAIIIIDAARYgcD/Ag0fTEUAAAQQQiCqgwXu+WJSHa6tO8H5r/qEs5XISj8WcoH2wo9O5warWeNda8MsbG9KaTMjhrm4Z6OiMuhmWQwABBBBAAAEEEEAAAQQQQKCpBQjcm3r46TwCCCCAQLMJaJ13Dd4X1tfky4ez8tXDGXm4tuYE71rnPd4Sk1K5JLpci7TIQHu7fGf0mDw1MNhsVPQXAQQQQAABBBBAAAEEEEAAgYoFCNwrJuMFCCCAAAIIHHwBDdS3ikVZ2sjJ+PxDuTE7I1PLy9/omJaeeba3X/7PsZPS0dFx8DtODxBAAAEEEEAAAQQQQAABBBDYQwEC9z3EZdUIIIAAAgjUu4AJ3lc2N+S/Jx7IlQf3RG+6aj96YnE5PTAkz584Kel0ut67RPsQQAABBBBAAAEEEEAAAQQQ2DcBAvd9o2fDCCCAAAII1I+Ahuxa2/2TG3+SXGFrp2H6+82VVUluFeT5EyfkL0+cdG60GmuJ1U/jaQkCCCCAAAIIIIAAAggggAACdSJA4F4nA0EzEEAAAQQQ2G+B2dUV+fz2uFNexjxKW1uytrgoW1tb0tXTI/09PTLa0yvPDg7Lke6sU/edBwIIIIAAAggggAACCCCAAAIIbAsQuLMnIIAAAggggIAjoOVl5lZX5cvJBzI1Py+xskhnPC7lUkkerK/JfLEgW4m4JGJxaUsl5VBXt3xrcEiO9vRKOpFEEQEEEEAAAQQQQAABBBBAAIGmFyBwb/pdAAAEEEAAAQS+FtDQPbexIQsLC7K2tibxWEwSiYQkUinJx2Nya2lRbs7NylIu5zynQftgZ6cTvB/r6ZOO1lY4EUAAAQQQQAABBBBAAAEEEGhaAQL3ph16Oo4AAggggIC3gNZtLxaLks/npVQqSUtLiySTSYknElIolWR+fU1uPJyVrx7OyNyjUD4Vj0t/e4d8a3BYxvr6pDudgRcBBBBAAAEEEEAAAQQQQACBphMgcG+6IafDCCCAAAIIRBPQ4N1+aPCuD50Fny8WZTG3Ljcfzjrhu9Z/j7fEJJWIS29buzwzMCQn+/qlp60t2sZYCgEEEEAAAQQQQAABBBBAAIEGECBwb4BBpAsIIIAAAgjsh4AG74VSUZY3NuTW/Jz8aWZKppaXt2fEx+PSk2mTp/oH5dTAgAy0d+xHE9kmAggggAACCCCAAAIIIIAAAk9UgMD9iXKzMQQQQAABBBpPQGfCb5VKsrq5IXcW5uX6zLQ8WF4S/X0iHpdsOi0n+gbk6YFBGe7sajwAeoQAAggggAACCCCAAAIIIIDAIwECd3YFBBBAAAEEEKiJgAbsWuN9LZ+XB0uL8seZKbm/uChbpaIkYzHpTKfleE+vPDM4JCNdWYk9KlFTk42zEgQQQAABBBBAAAEEEEAAAQTqQIDAvQ4GgSYggAACCCDQSAJa+b1YKsn6Vl4ml5fkT9NTcndxQTYKBUnEYtKRapUj2axzg9XD3Vmn/AwPBBBAAAEEEEAAAQQQQAABBBpBoOrA/datW/L555/Lm2++6enw4YcfyuXLlyWTyciFCxdkbGzsseWuXr0qExMT8tprrzm/N8vrv9955x05ffp0qO/169fl008/lVOnTsnZs2dDl2cBBBBAAAEEEHhyAiZ43yhsyfTKilyfmZJb8/P8GKtQAAAgAElEQVSynt+UeCwubamkHOrqlm8NDsnRnl5JJ5JPrnFsCQEEEEAAAQQQQAABBBBAAIE9EKgqcF9cXJSLFy/KiRMn5Ny5c99olh2mf/zxxzI5OfnYchrWv/fee/LKK684gbsuf+XKFWcZfe7SpUtOSJ/NZgO7TOC+B3sEq0QAAQQQQGAPBHTGe75YlIdrq/LHaQ3e52R5IyfxWMwJ2gc7O50Z78d7e6U91boHLWCVCCCAAAIIIIAAAggggAACCOy9QFWB+69+9SsnDB8fH/cM3O1muwP3jY0N0d/pI51OO4G7zm5/8cUXnVnt+rz+rL93z4p3cxC47/0OwhYQQAABBBCopUCpXJZ88f9n706e46ryvP9/Mm/Os1Lz5AlswNRoqqur27/48RABwQbWveraATtY8jewhFVXsKN6x9Is+T1P0E11dVfZPNVVDVU2lm150JxSTsp5+MU5qZRTQrYsW0MO7xuh0JA37z3ndS5Q9dFX31PTeqFgN1edW1vVerFgg3ef42gkHNFL4xM6lxxRLBA4zFtzLQQQQAABBBBAAAEEEEAAAQSOXODAgbsJy6empuzA2lXpe43SBOeffPKJLl68uN02xpz3r//6r7p8+bK+/fZb+zZT5W7OM5/bgXvn948TIHA/8ueDGyCAAAIIIHAkAiZ4r9br2igW9P3aim6urmp1M283UvU5HiVDIbu56nPDo/ZrDgQQQAABBBBAAAEEEEAAAQR6QeBAgfutW7ea7b7tnW1gHjfRzgr33a1mCNx74RFhjAgggAACCBydQDt4z5SKupVa043VFS3lsjZ4N5upDgVDen5kTBdGR231OwcCCCCAAAIIIIAAAggggAAC3SxwoMD9o48+as7Nze2Yz9tvv72jgn33ZE2/d3OTf/qnf9K//Mu/aH19fccpZoNUUylPS5lufkwYGwIIIIAAAkcr0DQV742GsqWS7qyndH11WYvZjL2pCd7jgYBtM3NhbFwT0djRDoarI4AAAggggAACCCCAAAIIIPCUAgcK3Jvm/w1vHZ0V7u1NVE2rGNN7vd12xrSIMed9+eWXev/9923P9vbR7uPePr+9sarZNNW8ZjZQ7Ty/3T5mr3kmk8l9+70/pQ9vQwABBBBAAIFjFDD/Q8NUvZebDW3Ua1qpVpSpVdWQbNV7wO1W0uPVuMenmOOR6xjHxq0QQAABBBBAAAEEEEAAAQQQ2E/AFJeb49VXX1W9Xrd7oUajUfux+3A9aeBu3mg2Pr169aqCwaA++OCDHwTinYF7u9+7qZ5/1PnmmqlUSisrK9vjWl5e1o0bNzQ9Pa0333xTHo9nv/nyOgIIIIAAAgj0gID5HX+t2VChUtFCJqO/rizpfnpD5XpdHrdbEZ9fM4mEXhyb0GwiIY/b6YFZMUQEEEAAAQQQQAABBBBAAIF+F3jqCveTgKlUKspms2oX2s/Pz9sK+tnZWb3xxhsE7iexKNwTAQQQQACBIxQwFe/1RkPFatX2dv/b8pLmN9ZVrFbkuB2FfF5NxeJ6adwE70kF+OX7Ea4Gl0YAAQQQQAABBBBAAAEEENhPoKcC992TabeZOX/+vF577bX95srrCCCAAAIIINDDAiZ4L9dqWsnnbMX7nfV15cslOW63Al6vxiNRvTg+oTNDSYV9/h6eKUNHAAEEEEAAAQQQQAABBBDoVQEC915dOcaNAAIIIIDAgAqY4L1arytV2LTB+63UmtLFog3efY6jkXDEVrybTVZjHfvHDCgX00YAAQQQQAABBBBAAAEEEDhGAQL3Y8TmVggggAACCCBweAJmc9VKva6NwqZurK7o5tqqDeHN5qo+x6NkKKQXx8b13MiohoKhw7sxV0IAAQQQQAABBBBAAAEEEEDgEQIE7jwaCCCAAAIIINDTAiZ4NxXvpsp9LrVqw3fTdsYE717HsWH78yNjujA6aqvfORBAAAEEEEAAAQQQQAABBBA4KgEC96OS5boIIIAAAgggcKwCJnivNerKFEu6vb6m66vLWsxmt4P3eCBg28xcGBvXRDR2rGPjZggggAACCCCAAAIIIIAAAoMhQOA+GOvMLBFAAAEEEBgYgaapeG80lCuXNL+xrusry1rIZmQCea/brWggoDPJYb04Oq7JWNwG8hwIIIAAAggggAACCCCAAAIIHIYAgfthKHINBBBAAAEEEOg6ARO81xoN5Stl3U+nbcX7vfSG/ZnH7VbE59dMIqGXxiY0E0/I4zhdNwcGhAACCCCAAAIIIIAAAggg0FsCBO69tV6MFgEEEEAAAQQOKNCUVG80VKhWtJjJ6G8rS7qb3lCpWpXjdhTyeTUVi+ul8QmdSiTl93gOeAdORwABBBBAAAEEEEAAAQQQQKAlQODOk4AAAggggAACAyHQDt5LtaqWczn9dXnJtpwpVMpy3G4FvF6NR6J6aXxSZ5JJhby+gXBhkggggAACCCCAAAIIIIAAAocnQOB+eJZcCQEEEEAAAQR6RMBUvFfqda1u5m3wbjZZzZZKNnj3OY5GwlFdHJ/Q2eSwYoFAj8yKYSKAAAIIIIAAAggggAACCJy0AIH7Sa8A90cAAQQQQACBExMwG6lW6jWlNgu2x/ut1KrWCwW7karP8Wg4HNYLo+N6bmREQ8HQiY2TGyOAAAIIIIAAAggggAACCPSGAIF7b6wTo0QAAQQQQACBIxQwwXu1XtdGsaDvV1f0/dqK1jY3bfDudRwbtp8fGdP50TFb8Z4rlWyFfMTvU9RPBfwRLg2XRgABBBBAAAEEEEAAAQR6SoDAvaeWi8EigAACCCCAwFEKtIP3TKmoudSabqyuaDmX3Q7eg16vvG5HxVpVzaYU8nr148kp/XxmVo7LfZRD49oIIIAAAggggAACCCCAAAI9IEDg3gOLxBARQAABBBBA4HgFmqbivdFQtlTUnfV1/W11WYvZjGzK7nLJvG4Ol8ulsVBYv5o9rQsTk/Z7DgQQQAABBBBAAAEEEEAAgcEVIHAf3LVn5ggggAACCCCwj4AJ1muNhnLlsuZSK/rzwgOlCoUd7/I2pXPRmP7h3HMaTQ4TuvNUIYAAAggggAACCCCAAAIDLEDgPsCLz9QRQAABBBBA4MkETPCeLhb1x3vz+tPC/R1vqlerquTzGgmH9cr5F/Ti5JQSbLD6ZLCchQACCCCAAAIIIIAAAgj0mQCBe58tKNNBAAEEEEAAgaMRqDca+nZ5Uf/7++t2w9T2US4Wld/YkNfrVSI5rKFYVKcSQ3ppfEJTsYTt/86BAAIIIIAAAggggAACCCAwGAIE7oOxzswSAQQQQAABBA5BIFcq6a9LC7q+tKhSpaKQ21Gw2VSmUNB6raqyx5HX75fH7ZbP8Wg0HNHFiQmdTQ4r7PMfwgi4BAIIIIAAAggggAACCCCAQDcLELh38+owNgQQQAABBBDoKgHTWqZSqymV3tDaWkpqNORxHHl9PjW9Xq3XKprPpLWQzahar9vqdr/Ho1ggqOeGR/TC6JhGI9GumhODQQABBBBAAAEEEEAAAQQQODwBAvfDs+RKCCCAAAIIIDAgAvV6XcViUeVy2c7Y4/HI7/fL7fWoVK1pJZ/TzbVVzW+klCmV7EaqXrejkM+ryVjctpuZTQzJ73gGRIxpIoAAAggggAACCCCAAAKDIUDgPhjrzCwRQAABBBBA4JAFTLW7+WgfJlQ3H+Yw/d5NhXu6VNSt1JrmUmtazmXt+c5Wu5mhUEgvjI7r+ZFRJYLBQx4dl0MAAQQQQAABBBBAAAEEEDgJAQL3k1DnnggggAACCCAwEAKNZtMG75uVihazGc2trepeZsN+b9rN+DweRf1+nUok9eLYuK1+Z5PVgXg0mCQCCCCAAAIIIIAAAgj0qQCBe58uLNNCAAEEEEAAge4RMHXw7ar3jWJB36+u2Kr3tc28rYo3m6yaXu9mk9WXxid1diipsJ9NVrtnBRkJAggggAACCCCAAAIIIPBkAgTuT+bEWQgggAACCCCAwKEItKvec+WS7qXTmkut6kEmrXKtJsflls/jKB4I6pzZZHVs3IbwHAgggAACCCCAAAIIIIAAAr0hQODeG+vEKBFAAAEEEECgzwRMP/dao2GD9tXNvG6urejO+rpMBXznJqtTsbheHJvQTGJIAQ+brPbZY8B0EEAAAQQQQAABBBBAoM8ECNz7bEGZDgIIIIAAAgj0noBtN9OoK1Mq6c56yrabWcpmbBuanZusjum5kVENBUO9N0lGjAACCCCAAAIIIIAAAggMgACB+wAsMlNEAAEEEEAAgd4QMFXv1UZDxWpFS7msbq6u6m56Q6b9jNlM1es4dpPV04mkbTdjNlk1gTwHAggggAACCCCAAAIIIIBAdwgQuHfHOjAKBBBAAAEEEEBgW6Bzk9V0saCbqVXNra1pJZ/bscnqWDiql8YndGpoSFF/AEEEEEAAAQQQQAABBBBAAIETFiBwP+EF4PYIIIAAAggggMDjBNqbrOYrZbu56s21NT3IbKhYrW61m2ltsvrcyIjOj4xpLBIFFAEEEEAAAQQQQAABBBBA4IQECNxPCJ7bIoAAAggggAACBxEw7WbqTbPJal2pgtlkdVW3UymlCpu23YzH7Sjs82kqnrDtZqZjcQW93oPcgnMRQAABBBBAAAEEEEAAAQSeUYDA/RkBeTsCCCCAAAIIIHDcAu2q92yppPn0uubWVrWQzahWr29vspoMhWzwfjY5IvM1BwIIIIAAAggggAACCCCAwNELELgfvTF3QAABBBBAAAEEjkTAVL3X7CarVdvf3VS9z2+klCl1brIa0OlkUhdGxjQZjcnjOEcyFi6KAAIIIIAAAggggAACCCAgEbjzFCCAAAIIIIAAAn0gUG80VK3XlS4VdSu1prnUmpZzWZkNWD1utwIer+3v/sLYmE4lkooF2GS1D5adKSCAAAIIIIAAAggggECXCRC4d9mCMBwEEEAAAQQQQOBZBEy7mVqjrkKlqoWs2WR1VffSaW1Wyrs2WR3V8yOjGgtH5HK5nuWWvBcBBBBAAAEEEEAAAQQQQGBLgMCdRwEBBBBAAAEEEOhDAVPZ3q563ygW9P3qiq16X9vM79pkNa4Lo2OaiQ+xyWofPgdMCQEEEEAAAQQQQAABBI5X4MCB+6effqqrV68qGAzqgw8+0NmzZ/cccfs88+Lbb7+tt956S998841+85vfbJ//i1/8Qu+88479vvP89957T5cuXdpX4vr16/rqq690/vx5vfbaa/uezwkIIIAAAggggMAgCrQ3Wc2VS7bafS61qgeZtCq1mq169zqOhkNhXRgbs5usmq85EEAAAQQQQAABBBBAAAEEDi5woMD92rVrzYWFBRuef/HFF1pcXNwOzDtvffv2bX322Wc2kN/Y2Nj++tatW/ryyy/1/vvvK9DRN9QE8deuXbPX6nxvIpF47IwI3A++4LwDAQQQQAABBAZXoL3JarlW0+pmXjfXVnRnfV2mAt7tctngPeYP6NRQUs+PjGkqFrM/40AAAQQQQAABBBBAAAEEEHgygQMF7k3z/9K2jscF7ul0Wh9//LF+/etf27PNuSZM/+677/YM3E11+yuvvGKr2kulkq12N6H+o6rn22MgcH+yReYsBBBAAAEEEEBgt4BtN9OoK1Mq6c56yrabWcpmVG82tzZZ9dhNVi+Mjuv0EJus8gQhgAACCCCAAAIIIIAAAk8icODA3QTin3zyiS5evGhD8UcdplLdhO7maLee2d1SxrSOMdcx13v99de3A/fO7x83CQL3J1lizkEAAQQQQAABBB4tYOopqo2GitWKlnJZ3Vxd1d30hkz7mXa7mUQgqHPDI3aT1fFIlE1WeaAQQAABBBBAAAEEEEAAgUcIHDhwb1/nSVvKfP3117ay3bSRMZ/bLWlM+G7ay7z77rsygyBw5xlFAAEEEEAAAQROTqBzk9V0saCbqVXNra1pJZ/buclqLK7nR0c1mxhSyOs7uQFzZwQQQAABBBBAAAEEEECgCwWeOnA3bWPMm01gvrvXugnjzWEq4NsV8e1AvW3Q2av9888/p6VMFz4cDAkBBBBAAAEEBlOgvclqvlK2m6veXFvTg8yGStXqdtV7MhTW+ZFRnRse1UiYTVYH80lh1ggggAACCCCAAAIIILBb4ECB+5UrV5pTU1O29Uu7Qt1UrptQ/aOPPtLly5e3N1RtV7Wb19r93Dt7sne+31S6tzdgNUF8u+d758aqey0dLWV4oBFAAAEEEEAAgaMTMO1m6s2GyrW6UgWzyeqqbqdSShU2tzdZjfoDOj00pOeGRzUZj8vveOyATI94c5i2NBwIIIAAAggggAACCCCAwKAIHChwN5ummg1Nr169qmAwuN2b3VS7dwbu7ar2ubk56/j222/bIL6zh3vn+zvP7/x55yK0w/W9FiaZTO67weqgLCjzRAABBBBAAAEEjkLAtpxpNlVqNLRer2qtVlG2Xpephne7XPK4XIq6HQXdjjYbdRUbdbnlUsLxaNrnV3QriD+KsXFNBBBAAAEEEEAAAQQQQKBbBK5du2aH8uqrr6per9vuMNFo1H7sPlwmcD/JgadSKa2srGwPYXl5WTdu3ND09LTefPNNeTytiioOBBBAAAEEEEAAgaMRMP9zsGY3Wa3a/u6m6n1+I6VMqbXJqgnfG41WZbxLksdx9OLImP7XuecVDASOZlBcFQEEEEAAAQQQQAABBBDoEoEDV7if5LgrlYqy2azauf/8/Lytmp+dndUbb7xB4H6Si8O9EUAAAQQQQGDgBEzbmGq9rnSpqFupNdvrfTn/8H+rtUHGA0H9anJGZ6em5POx0erAPShMGAEEEEAAAQQQQACBARLoqcB997rQw32AnlSmigACCCCAAAJdK2DaytQadRu6/9utm0oXizvGOuz16WdDIzo3NWX/nNLlMrXvHAgggAACCCCAAAIIIIBA/wkQuPffmjIjBBBAAAEEEEDgRARMi5nf3b6l79cetgA0f5noVKp6PhTWP754UcPDw3Ic50TGx00RQAABBBBAAAEEEEAAgaMWIHA/amGujwACCCCAAAIIDIiA6ds+n1rX7+/M2f7u9UZT5UJBuUxacX9A//jSRf3qwgvye2krMyCPBNNEAAEEEEAAAQQQQGDgBAjcB27JmTACCCCAAAIIIHB0AqavezqX09LKigqFTa1u5vU/S4vK1mqaGBnRPzx/QT+dnrGbqXIggAACCCCAAAIIIIAAAv0mQODebyvKfBBAAAEEEEAAgRMWMG1kSqWScrmcypWKFnJZ/Wl5URvVikZiMf18elY/mZyWl9D9hFeK2yOAAAIIIIAAAggggMBhCxC4H7Yo10MAAQQQQAABBBCQCd3NR6PRkKl6v5dJ6/fzt7WUzykRCOqnU9O20t3veNBCAAEEEEAAAQQQQAABBPpGgMC9b5aSiSCAAAIIIIAAAt0rYEL3+Y11/cedW1rMZRUPBPTTqRn9bGpGfg+he/euHCNDAAEEEEAAAQQQQACBgwgQuB9Ei3MRQAABBBBAAAEEnlqgHbqbSveFbEYxf0A/mZrWz6dnFPB4n/q6vBEBBBBAAAEEEEAAAQQQ6BYBAvduWQnGgQACCCCAAAIIDICACd3vpjdspXs7dP/x5JTt6x70EroPwCPAFBFAAAEEEEAAAQQQ6GsBAve+Xl4mhwACCCCAAAIIdJ+A7eluQvf5W3qQySjq9+tHE1O6NHNKIUL37lswRoQAAggggAACCCCAAAJPLEDg/sRUnIgAAggggAACCCBwWALt0N20l7mfSSvi8+tHk5O6ND2rsM9/WLfhOggggAACCCCAAAIIIIDAsQoQuB8rNzdDAAEEEEAAAQQQaAvY0D2T1n/eua17mQ2FfT69PD6pX8ycUthP6M6TggACCCCAAAIIIIAAAr0nQODee2vGiBFAAAEEEEAAgb4RMKG7qXD/z/nburuxobDfp4vjk3plZlZRf6Bv5slEEEAAAQQQQAABBBBAYDAECNwHY52ZJQIIIIAAAggg0LUCu0P3kM9rQ/dfzJ4idO/aVWNgCCCAAAIIIIAAAgggsJcAgTvPBQIIIIAAAggggMCJC5jQ/YGtdL+j+Y2UQj6fXhyb0N/NnlIsEDzx8TEABBBAAAEEEEAAAQQQQOBJBAjcn0SJcxBAAAEEEEAAAQSOXMCG7tmMbS8zv55S0OvVC2MT+uWp04oTuh+5PzdAAAEEEEAAAQQQQACBZxcgcH92Q66AAAIIIIAAAgggcEgCJnRf2Ard76ynFPB6dWF0XH9/6owSQSrdD4mZyyCAAAIIIIAAAggggMARCRC4HxEsl0UAAQQQQAABBBB4OgETui+a0P3uHd1KrSngMaH7mH556oySodDTXZR3IYAAAggggAACCCCAAALHIEDgfgzI3AIBBBBAAAEEEEDgYAL1pgnds7a9jAnd/R6Pzo+M6VenzxK6H4ySsxFAAAEEEEAAAQQQQOAYBQjcjxGbWyGAAAIIIIAAAgg8uYAJ3ZeyWf3X3Tu6ubYqnw3dR23oPhwKP/mFOBMBBBBAAAEEEEAAAQQQOCYBAvdjguY2CCCAAAIIIIAAAgcXaDSbtr3MdujuOHpueFT/cOacRsKE7gcX5R0IIIAAAggggAACCCBwlAIE7kepy7URQAABBBBAAAEEnlnAhO6tSvfb+n5tVd7t0P2sRsORZ74+F0AAAQQQQAABBBBAAAEEDkuAwP2wJLkOAggggAACCCCAwJEJ2NA9l9Uf7t7RjdUVedxunRse0eWz5zQajh7ZfbkwAggggAACCCCAAAIIIHAQAQL3g2hxLgIIIIAAAggggMCJCZjQfTnX6uneDt3PJkd0+cw5jUUJ3U9sYbgxAggggAACCCCAAAIIbAsQuPMwIIAAAggggAACCPSMgAndV/I5G7pfX1m2le5nksM2dB+PxnpmHgwUAQQQQAABBBBAAAEE+lOAwL0/15VZIYAAAggggAACfSvQDt3/cHdef1tZaoXuQ8P6xzPnNBEjdO/bhWdiCCCAAAIIIIAAAgj0gACBew8sEkNEAAEEEEAAAQQQ2ClgQvfVfN72dP/rypIcG7on9Q9nzmkqFocLAQQQQAABBBBAAAEEEDgRAQL3E2HnpggggAACCCCAAALPKmBC97XNvP5wb17fLS3a0P30UNJWuhO6P6su70cAAQQQQAABBBBAAIGnESBwfxo13oMAAggggAACCCDQFQImdE9tbuqP9+b1P0sLNnQ/lTCh+1lNxxNdMUYGgQACCCCAAAIIIIAAAoMjQOA+OGvNTBFAAAEEEEAAgb4UMKH7esGE7ndt6O52uXQqMWTby8wQuvflmjMpBBBAAAEEEEAAAQS6VYDAvVtXhnEhgAACCCCAAAIIPLGACd03igVdvXdXf158YEP3WRO6nz5rP3MggAACCCCAAAIIIIAAAschQOB+HMrcAwEEEEAAAQQQQODIBUzoni4W9c2Du/rTg/tymdA9PqRfnTlrK945EEAAAQQQQAABBBBAAIGjFiBwP2phro8AAggggAACCCBwbALNZlOZUlHf3L+n/7tw397XtJX51emzdkNVDgQQQAABBBBAAAEEEEDgKAUI3I9Sl2sjgAACCCCAAAIIHLuACd2z5ZL+74P7+ub+XTUlu4GqaS9D6H7sy8ENEUAAAQQQQAABBBAYKAEC94FabiaLAAIIIIAAAggMhoAJ3XPlsv60cF9XTejebGo6FreV7meSw4OBwCwRQAABBBBAAAEEEEDg2AUOHLh/+umnunr1qoLBoD744AOdPXt2z0E/7jzzmjneeeed7fe2zzc/eO+993Tp0qV9Ma5fv66vvvpK58+f12uvvbbv+ZyAAAIIIIAAAgggMDgCJmTPVyr688ID/eHeHTUaTU3FW6H7WUL3wXkQmCkCCCCAAAIIIIAAAscocKDA/dq1a82FhQW99dZb+uKLL7S4uLgjNG+P+5tvvtGjzjPv+/LLL3eE9eb8a9eu2Wvdvn1bn332mX09kUg8loLA/RifFG6FAAIIIIAAAgj0oIBpJ1OolPXfCw/0X3dbofukCd1PndG54ZEenBFDRgABBBBAAAEEEEAAgW4WOFDg3jRlQlvH4wL3zgl3nveoMN1Ut7/yyiu2qr1UKsl8b0L9R1XPt69P4N7NjxZjQwABBBBAAAEEukOgFbpX9JfFB/rP+duqN5qaiMX096fO6PmR0e4YJKNAAAEEEEAAAQQQQACBvhA4cOBuAvFPPvlEFy9etKH4o469zjPh+5UrV7bfYlrHmOuY673++uvbgXvn949TJnDvi2eQSSCAAAIIIIAAAkcuYEL3UrVqQ/ffz99WtV7XZCxO6H7k8twAAQQQQAABBBBAAIHBEjhw4N7meZoKd1O5Pjk5aYN600bm888/t61jTAsZAvfBevCYLQIIIIAAAgggcBICpVpV3y4t6ne351Sp17cr3c+PjJ3EcLgnAggggAACCCCAAAII9JnAUwfu6XRa5s3vvvvuY3utd55nAvZ265hH/ZyWMn32hDEdBBBAAAEEEECgywTKtZq+W17U17fmVK7XNBGN6ZenzujCKKF7ly0Vw0EAAQQQQAABBBBAoOcEDhS4X7lypTk1NWVbv5gKdbP56fvvv2/7rn/00Ue6fPny9oaqe51nzm9vtNqucP/www/19ddfb//c9Hk31fNmA9VAILAN2m4fs5dwMpnct997z60MA0YAAQQQQAABBBA4MoF6s6mlakVz5YJqzaaijkenfQGNeX1Hdk8ujAACCCCAAAIIIIAAAv0vcO3aNTvJV199VfV63RarR6NR+7H7cJlNU01bmKtXryoYDNp2MGZjU1Ot3hm4mzfudV67r/vc3NyO9z/q57sHkEqltLKysv3j5eVl3bhxQ9PT03rzzTfl8Xj6f8WYIQIIIIAAAggggMChCJg+7n9dWdK/zd2UaTUzFo3anu4vjI4fyvW5CAIIIIAAAggggAACCAyewIEq3Gr1Z/YAACAASURBVE3gfpJElUpF2WxW7WHMz8/bSvvZ2Vm98cYbBO4nuTjcGwEEEEAAAQQQ6EEBE7r/zYTut26qWK1qLBLVL0+d1otjEz04G4aMAAIIIIAAAggggAACJy3QU4H7bqx2m5nz58/rtddeO2lL7o8AAggggAACCCDQgwKt0H1Z/3b7poqVikYjEdvT/SVC9x5cTYaMAAIIIIAAAggggMDJChC4n6w/d0cAAQQQQAABBBDoAoFqo67ry8v699s3tVmpaCQc0S9nT+vixGQXjI4hIIAAAggggAACCCCAQK8IELj3ykoxTgQQQAABBBBAAIEjFag1WpXu/35rTpuVskbCYf1i9rReHp+Uy+U60ntzcQQQQAABBBBAAAEEEOgPAQL3/lhHZoEAAggggAACCCBwCAImdL++smIr3fPlsoZN6D5zWi9PTMpN6H4IwlwCAQQQQAABBBBAAIH+FiBw7+/1ZXYIIIAAAggggAACBxSwofvqir6+NadcuaRkKKxXZk7pR5OTclzuA16N0xFAAAEEEEAAAQQQQGCQBAjcB2m1mSsCCCCAAAIIIIDAEwnUGg3dWG1VuudKJQ2FQro0fUo/npySx03o/kSInIQAAggggAACCCCAwAAKELgP4KIzZQQQQAABBBBAAIH9BUzo/v1W6J4tlZQIhnRpZlY/mZwmdN+fjzMQQAABBBBAAAEEEBhIAQL3gVx2Jo0AAggggAACCCDwJALt0P3r23NKl4oaCgb186lZ/WRqWl7HeZJLcA4CCCCAAAIIIIAAAggMkACB+wAtNlNFAAEEEEAAAQQQOLhAtV7X92ur+t2dOWWKRSWCQf1sK3T3EbofHJR3IIAAAggggAACCCDQxwIE7n28uEwNAQQQQAABBBBA4HAETKX73NqqTKX7erGgeMCE7tP66dSM/B7P4dyEqyCAAAIIIIAAAggggEDPCxC49/wSMgEEEEAAAQQQQACB4xAwofut1Jp+d/uW1gp5xQMB28/9Z9OzChC6H8cScA8EEEAAAQQQQAABBLpegMC965eIASKAAAIIIIAAAgh0i4AJ3W+vr+l3d25pNZ9XzB/Qjyen9PPpWQW93m4ZJuNAAAEEEEAAAQQQQACBExIgcD8heG6LAAIIIIAAAggg0JsCJnS/s57Sf9y5peV8TlG/fzt0D3l9vTkpRo0AAggggAACCCCAAAKHIkDgfiiMXAQBBBBAAAEEEEBgkATqJnTfWNfv79zSYi6riM+vH01M6pWZUwr5CN0H6VlgrggggAACCCCAAAIIdAoQuPM8IIAAAggggAACCCDwFAImdL+bXtd/3LmthWzGhu4vm9B9elZhv/8prshbEEAAAQQQQAABBBBAoNcFCNx7fQUZPwIIIIAAAggggMCJCZjQ/V56Q7+fv637mbTCPp8ujk/olZnTttUMBwIIIIAAAggggAACCAyWAIH7YK03s0UAAQQQQAABBBA4ZAETupuw3bSXMeF7yOfXS+MT+sXMKcUCgUO+G5dDAAEEEEAAAQQQQACBbhYgcO/m1WFsCCCAAAIIIIAAAj0hYEL3B5m0/nP+juY3Ugr6fHppbEJ/N3ua0L0nVpBBIoAAAggggAACCCBwOAIE7ofjyFUQQAABBBBAAAEEBlzAhO6ml/t/3b2j26k1Bb0+vTA2rl+eOq14IDjgOkwfAQQQQAABBBBAAIHBECBwH4x1ZpYIIIAAAggggAACxyBQbza0mM3a0P3W2qoCXq9eGDWh+xklgoTux7AE3AIBBBBAAAEEEEAAgRMVIHA/UX5ujgACCCCAAAIIINBvAvVmU8tble4311bl93h1YXRMf3/6jIaCoX6bLvNBAAEEEEAAAQQQQACBDgECdx4HBBBAAAEEEEAAAQQOWaBhQvdcq9L9xuqK/B7PVuh+VklC90PW5nIIIIAAAggggAACCHSPAIF796wFI0EAAQQQQAABBBDoIwETuq/kc/rD3Xn9bWXJhu7Pj4zqV6fPajgU7qOZMhUEEEAAAQQQQAABBBBoCxC48ywggAACCCCAAAIIIHBEAiZ0X93M64937+i75SX5HBO6j+jS9CmFfD4bwge93iO6O5dFAAEEEEAAAQQQQACB4xYgcD9uce6HAAIIIIAAAgggMFACJnRfM6H7vXl9u7Qoj9ttg3aXy6XAVn/3n0/NKOz3D5QLk0UAAQQQQAABBBBAoB8FCNz7cVWZEwIIIIAAAggggEBXCZjQPVXYtKH7/ywubI/NhO5xn1+Xpmb089lTchynq8bNYBBAAAEEEEAAAQQQQOBgAgTuB/PibAQQQAABBBBAAAEEnkqgXKvpTwv39NXczR3vd1wunYvEdPnUGY2MjMjtdj/V9XkTAggggAACCCCAAAIInLwAgfvJrwEjQAABBBBAAAEEEBgAgVqjof9euK//7/vrO2bbbDQUrDd0MTmiSxdeUDIWGwANpogAAggggAACCCCAQH8KELj357oyKwQQQAABBBBAAIEuFLi5tmoD90ypuD26WqWiQiYrn0u6cOqMfvn8eZ0aGpLHTXuZLlxChoQAAggggAACCCCAwGMFCNx5QBBAAAEEEEAAAQQQOCaBUq2qG8vL+tO9u8pVSnIaUq1QUCqTVtklReNxDQ8N6fTQsH40MaXpePyYRsZtEEAAAQQQQAABBBBA4DAECNwPQ5FrIIAAAggggAACCCDwBAJNSbV6Tal0RiurK6pVa3K7XCrUa7q/mdNSuayyJI/jVjwQ1PMjo3ppfEKj4cgTXJ1TEEAAAQQQQAABBBBA4KQFCNxPegW4PwIIIIAAAggggMDACTQaDRWLRRUKBZmvHceR2+dVplrVX5YWdGc9pXK9Lq/brWQorBfHxnVhdEyJYGjgrJgwAggggAACCCCAAAK9JEDg3kurxVgRQAABBBBAAAEE+kag2Wyq/eFyuWQ+Gs2mCtWK7qfT+vPiA91Lb9j5eh3HVrn/eHJa54aHFfb5+8aBiSCAAAIIIIAAAggg0E8CBO79tJrMBQEEEEAAAQQQQKDnBUzbmXqjoVyppNvrKX27vKjFbMa2ngl4vZqMxvSTqWmdGRq2QTwHAggggAACCCCAAAIIdI8AgXv3rAUjQQABBBBAAAEEEEBgW8BUv9caDaWLRX2/tqK/rSxpbXNTjtutsM+nU4mkfjw5pZl4wlbHcyCAAAIIIIAAAggggMDJCxwocL9161bz448/tv0mk8mkPvzwQyUSiT1n8emnn+rq1av2tbfffltvvfWWOn/WftN7772nS5cu7Xit/bP9eK5fv66vvvpK58+f12uvvbbf6byOAAIIIIAAAggggEDPCZjgvdqoK7W5qb8uL+n7tVVlS0U5bkfxQEDnhkd0cXxS49Foz82NASOAAAIIIIAAAggg0G8CBwrcr1y50pyamrIB+RdffKHFxUW98847PzC5ffu2PvvsM33wwQfa2NjY/roznP/mm2/05Zdf6v3339d3332na9eu2Wt1vvdRYX77hgTu/fY4Mh8EEEAAAQQQQACBRwmY/u7Vel2rmzn9ZXFBc6k1FatVeezGqiFdGB3XC6Pj9msOBBBAAAEEEEAAAQQQOBmBAwXuTVNes3U8LnBPp9MylfC//vWv7dnmXBOmBwIB+32pVNInn3yi119/fbu6/ZVXXrFfm9dMJbypiD979uxjVQjcT+ah4a4IIIAAAggggAACJydggvdStarFXNZurHpnPWV7vpt+7iPhiF4en9RzIyOK+lv/25sDAQQQQAABBBBAAAEEjk/gqQL33YH5XsM1leomdDeHqXTvDM87q9vN653h+5Ncu30/Avfje1C4EwIIIIAAAggggEB3CZiQPV+p6F56XX9ZfKD76bTt5e73eDQWieqnUzM6mxy233MggAACCCCAAAIIIIDA8Qg8VeD+uOp2M+zOtjBff/21bRljWse0K9xNBXtnRTuB+/EsNndBAAEEEEAAAQQQ6C8B8+en9UZdmVJJt9bW9N3KkpZzWTkut0I+n2YSCf1kclqz8YTcbnd/TZ7ZIIAAAggggAACCCDQhQIHDtyfpMe6CeTNYdrC7K5Y3+v9uwN4Wsp04ZPCkBBAAAEEEEAAAQS6VqC1sWpDG4WCbqwu6/rqsv3acbsVDQR0NjliW81MxmJdOwcGhgACCCCAAAIIIIBAPwgcKHAvFotNU41+8eJFG6a3D9Oz/aOPPtLly5ftz03g3q5qN4F7u5+7aSuzV3V8589MIL+75/ujoGkp0w+PIHNAAAEEEEAAAQQQOCyB9saqqc1Nfbu8qJtrq8pXynZj1UQwpAsjo3phbEIj4fBh3ZLrIIAAAggggAACCCCAQIfAgQL3K1euNK9cubL99mAwaPuzDw0N7Qjc21Xtc3Nz9ty33357u9p9r+r1zvPb19y9YWo7XN9r9ZLJ5L4brLLqCCCAAAIIIIAAAggMioBpNVNrNpWr17RQLStVq6rebMpxuRRyO5rw+jTq8SrgdgaFhHkigAACCCCAAAIIIHAsAteuXbP3efXVV1Wv15VIJBSNRu3H7sPVNH+reoJHKpXSysrK9giWl5d148YNTU9P680335SHDaFOcHW4NQIIIIAAAggggEC3CZiNVTerFT1Ip/WXpQXdS2/I/E96n8ej8UjU9nc/kxxW0OvttqEzHgQQQAABBBBAAAEEelLgQBXuJx24VyoVZbNZ+38SzDE/P69vvvlGs7OzeuONNwjce/IRZNAIIIAAAggggAACRynQ2li1oVy5pDvrKX27tKiFbEZuU+3u9WkqHrfB+6mhIXmoeD/KpeDaCCCAAAIIIIAAAgMg0FOB++71oIf7ADyhTBEBBBBAAAEEEEDgUARM0Uqt0VC6VNT3a6v62/KS1jbztr97xO/X6aFh/WhiStPx+KHcj4sggAACCCCAAAIIIDCIAgTug7jqzBkBBBBAAAEEEEBgYAVM8F5t1JXaLOivy4s2fM+WSvI4bsUDQT0/MqqXxic0Go4MrBETRwABBBBAAAEEEEDgaQUI3J9WjvchgAACCCCAAAIIINDDAg0TvNfrWs3n9JfFBc2l1lSsVeV1u5UMhfXi2LgujI4pEQz18CwZOgIIIIAAAggggAACxytA4H683twNAQQQQAABBBBAAIGuEjDBe7Fa1WI2oz8vPtD8xrrt+e51HFvl/uPJaZ0bHlbY5++qcTMYBBBAAAEEEEAAAQS6UYDAvRtXhTEhgAACCCCAAAIIIHDMAiZkz1fKuruxob8sPtD9TNpurBrwejUZjeknU9M6MzRsg3gOBBBAAAEEEEAAAQQQ2FuAwJ0nAwEEEEAAAQQQQAABBKxAU1K9UVemWNKt1Kq+W1nSci4nx+1W2OfTqURSP56c0kw8IZfLhRoCCCCAAAIIIIAAAgjsEiBw55FAAAEEEEAAAQQQQACBHQKtjVUb2igUdGN1WddXl+3XjttRPBDQueERXRyf1Hg0ihwCCCCAAAIIIIAAAgh0CBC48zgggAACCCCAAAIIIIDAngLtjVVThU19u7yom2urypfL8tiNVUO6MDquF0bH7dccCCCAAAIIIIAAAgggIBG48xQggAACCCCAAAIIIIDAYwVM8F6p17SSz+u/F+7rdiplvzf93EfCEb08PqnnRkYU9QeQRAABBBBAAAEEEEBgoAUI3Ad6+Zk8AggggAACCCCAAAJPLlBvNlWsVPQgk9afFx/obnpDpv2M3+PRWCSqn07N6Gxy2H7PgQACCCCAAAIIIIDAIAoQuA/iqjNnBBBAAAEEEEAAAQSeQaDWaChXLunO+rq+XVrQQjYjx+VWyOfTTCKhn0xOazaekNvtfoa78FYEEEAAAQQQQAABBHpPgMC999aMESOAAAIIIIAAAgggcOICprLdBO/pUtH2dv/b8pLWNvNy3G5FAwGdTY7YVjOTsdiJj5UBIIAAAggggAACCCBwXAIE7sclzX0QQAABBBBAAAEEEOhDARO8Vxt1rRcK+uvykr5fW1GmVLIbqyaCIV0YGdULYxMaCYf7cPZMCQEEEEAAAQQQQACBnQIE7jwRCCCAAAIIIIAAAggg8MwCZmPVar2u1c28/rL4QHOpNRWrVXndjobDYV0cn9D5kVHFAsFnvhcXQAABBBBAAAEEEECgWwUI3Lt1ZRgXAggggAACCCCAAAI9KGCC91K1qsVc1m6semc9pXqjIZ/jaNRurDpt280Evd4enB1DRgABBBBAAAEEEEDg8QIE7jwhCCCAAAIIIIAAAgggcOgCJmTfrFR0N71uK97vp9NyuVwKeX2aisftxqqnhobkcTuHfm8uiAACCCCAAAIIIIDASQkQuJ+UPPdFAAEEEEAAAQQQQKDPBZqS6o267el+a21Nf11Z0lIua/u7R/x+nR4a1o8mpjQdj/e5BNNDAAEEEEAAAQQQGBQBAvdBWWnmiQACCCCAAAIIIIDACQmYjVVrjYbdWPXG6rKury5ro1CUx3ErHgjq+ZFRvTQ+odFw5IRGyG0RQAABBBBAAAEEEDgcAQL3w3HkKggggAACCCCAAAIIILCPQHtj1dTmpr5dXtTNtVXlK2V53W4lQ2G9ODauC6NjSgRDtu+7Od/r0HKGBwsBBBBAAAEEEECgdwQI3HtnrRgpAggggAACCCCAAAJ9IWCC9EqtpuV8Tn9euK/b6ylV6nUbrkf9fgW9PhvENxtNjYTD+tnUjM6NjPbF3JkEAggggAACCCCAQH8LELj39/oyOwQQQAABBBBAAAEEulag3myoUKnqQSatPy8+0L30hq1qd0n2szkct1un4wldPnNOk4mhrp0LA0MAAQQQQAABBBBAwAgQuPMcIIAAAggggAACCCCAwIkJtDZWbShXLun6yrL+tHBf2VJpx3j8kp6PJ/R3557XGKH7ia0VN0YAAQQQQAABBBDYX4DAfX8jzkAAAQQQQAABBBBAAIEjFjAbq5oWM/9x55bt7d551MoVVTc3NRSJ6PzsrGaTw5qJJ2yvdw4EEEAAAQQQQAABBLpJgMC9m1aDsSCAAAIIIIAAAgggMMAC+XJZV+/P6w9353colAsF5TfS8gUCig0lFNjq8z4ejdrgfSYxpOFQWG6XaUbDgQACCCCAAAIIIIDAyQkQuJ+cPXdGAAEEEEAAAQQQQACBDgFT5b6YzeqP87c1n15Xo9FUxHGUkFu1SkU5V1ObLqkiySWXHLdLHrejgNejkXBEM/EhzSYS9muzASsHAggggAACCCCAAALHLUDgftzi3A8BBBBAAAEEEEAAAQQeKWD6ueeLRa2sriqdychxueTzeuX3+RSKhCWfT4ubebvR6mI2Y/u9m7p2t9stj9stn+PRUDBkg3dT+W6q4AMeL+IIIIAAAggggAACCByLAIH7sTBzEwQQQAABBBBAAAEEEHhSAVPpXqlUlM/n7Wdz+P1+hUIh+fx+u8lqzQTzlbIN3R+k07qfSWujWLDnmtYypvLd47gV9wc0mxiy4ftkNKaw32zByoEAAggggAACCCCAwNEIELgfjStXRQABBBBAAAEEEEAAgWcQMKF7+8NcxuVybX+0L2terzcbqtUbKlQrdtPVdvieKmzaYL4Vvpvqd0cRv1/Ttud7QlOxuOKB4DOMkLcigAACCCCAAAIIIPBDAQJ3ngoEEEAAAQQQQAABBBDoeYGmtF35XqpVldrc1P30hu5lNrSaz6tar9vAvhW+uxX2+TQRjdm+7yaAN21ozOscCCCAAAIIIIAAAgg8iwCB+7Po8V4EEEAAAQQQQAABBBDoOgETvje22s5U6nWliwXdS2/YtjPLuayK1aoN101/eFP5HvR6NRoxm662+r6bTVdNKM+BAAIIIIAAAggggMBBBQjcDyrG+QgggAACCCCAAAIIINBTAo1mU7VG3baeyZZLrfA9vaHFXFb5cnnHpqt+j0fDofB25ftoxGy66ump+TJYBBBAAAEEEEAAgZMTIHA/OXvujAACCCCAAAIIIIAAAscsYPq+mw1Xq426NstlLWQzNoB/kMkoUyra0Tgut91w1et2FA8GNZtI2AB+PBpV2Memq8e8ZNwOAQQQQAABBBDoKQEC955aLgaLAAIIIIAAAggggAAChyXQDt9NAF+oVLSUy+p+ptV6Zr1QsJu2dm66Gg1sbboaN5uuJhQLBA5rKFwHAQQQQAABBBBAoE8ECNz7ZCGZBgIIIIAAAggggAACCDy9gAnX61utZ0yP97V83gbv9zJprW3mVfvBpqt+TcZ2brr69HfnnQgggAACCCCAAAL9IkDg3i8ryTwQQAABBBBAAAEEEEDgUAQ6N10t12paL2za8N18rORyKtXam662Ws+EvD6N2U1Xh+ymq8OhkBw2XT2UteAiCCCAAAIIIIBArwkcKHC/detW8+OPP1axWFQymdSHH36oRCKx55w//fRTXb16VcFgUB988IHOnj2r9s863/Dee+/p3Llz+uijj7S+vr7vdTvfe/36dX311Vc6f/68XnvttV6zZ7wIIIAAAggggAACCCDQAwKm8r1er6vaaNg+761NV9O2Bc1mpbXpqgnYPW63/B6vhsNhzSaGNBNPyGy66nOcHpglQ0QAAQQQQAABBBA4DIEDBe5XrlxpTk1N6dKlS/riiy+0uLiod9555wfj+Oabb7SwsKC33nrrkeeZc7788ku9//77+u1vf6vJyUl7vvn5tWvX9rzu7hsRuB/GI8A1EEAAAQQQQAABBBBA4EkFGlubrtYadeXL5VblezqtxWzHpqtb4bvXcZQIBnUqkbTh+3g0pqDX+6S34jwEEEAAAQQQQACBHhQ4UODeNI0Nt47HBe6dDnudVyqV9Mknn+j111/XxYsXt782QX46nZYZ1LvvvvvI6vn29Qnce/CJY8gIIIAAAggggAACCPSJQOemq6bSvbXpqgngN+ymq+Zobbrq2NYzMX/Atpwx4bvp/x71s+lqnzwKTAMBBBBAAAEEENgWeKrAvTMwNyH5Xkf7HBOom8r1zqOzuj0QCNhWM50V7p9//vlj29UQuPMEI4AAAggggAACCCCAQDcJ7Nh0tVLVSj63Hb6vFTZVbzTksuF7q/VMxO/XVCxhw/fpeMJWwnMggAACCCCAAAII9L7AUwXuT1rdbnj2OtcE7K+88optTWMOU9Xe7uFuvn/uuedsqxkTxj/uoMK99x9AZoAAAggggAACCCCAQL8JdG66WmpvupresL3fV/N5leu1HeG72XR1PBptbboaTygZDtvKeA4EEEAAAQQQQACB3hM4cOB++/ZtffbZZ3Yj1EdtmNrJsLtFzH7v76x234+TwH0/IV5HAAEEEEAAAQQQQACBkxaoNxuq1Ruq1utKm01XNzZ0P7Oh5VxWhWrVhu/OVuuZgNerkY5NV0fCEZle8BwIIIAAAggggAACvSFwoMC9WCw2Te/13W1i2hXqly9f3t4otb256u72MY+rjjdhvHndbMS6u7q9Ha7vxZpMJnX27NneEGeUCCCAAAIIIIAAAgggMLACtvq92VRdTZUbDaXrNfuRqdVUbjasi7vd+93lUtDtaMjxKOF4FHE88m5VvtebTXu+Cep9Lreohx/YR4qJI4AAAggggECXCVy7ds2O6NVXX1W9XrdF69Fo1H7sPlxXrlxpXrlyZfvnwWDQVroPDQ3ZljDtwN2cYCrVr169qvY5JhA3fd3Nz01P990BuQnav/vuu8e2kkmlUlpZWdm+//Lysm7cuKHp6Wm9+eab8ng8XcbLcBBAAAEEEEAAAQQQQACBvQU6N13NV8pazGZ0P522vd/TxZ2brnq3Nl2djMVlQvuFbFqblYocl1tT8bh+MXNK5jUOBBBAAAEEEEAAgZMVOFCFe9P8L8ITPCqVirLZrNrDmJ+fl6mgn52d1RtvvEHgfoJrw60RQAABBBBAAAEEEEDg6QVam66atjMNFasVLee2Nl3NbCi1WVCj2bB93R23qX+Xao3G9v8v8jmOfjQ+of/37PPy+XxPPwjeiQACCCCAAAIIIPDMAj0VuO+eLT3cn3n9uQACCCCAAAIIIIAAAgh0mUBTTdUbTdUadZWqNaU287qXMX3fM1rN52wv+N1HoNnU6UhUF8+c1fRQUmYjVg4EEEAAAQQQQACB4xcgcD9+c+6IAAIIIIAAAggggAACCDyRgO353mjYivZKvabrq8v63e1bKtdqO95f3txUOZdXIpnU8FBC47G4pqIx22YmGQqz8eoTaXMSAggggAACCCDw7AIE7s9uyBUQQAABBBBAAAEEEEAAgWMRML3b//3WTc1vbDy8X6OhYjanzXxe4VhMwWhEHseRx+3YoD0eCGoq1grfJ2Ix+z0HAggggAACCCCAwNEIELgfjStXRQABBBBAAAEEEEAAAQQOXaDeaOjexrr+OH9ba/m8HEnDHq9GTAsZx1HJcSvbaGi1uKl8uWzvb3q/e9xu2/896PVpJBzRpAngozGNRqIKer2HPk4uiAACCCCAAAIIDKoAgfugrjzzRgABBBBAAAEEEEAAgZ4UMKF7Jp/XyuqKisWiDdMDPp+CwZDC0aj8gYAK1YpWcnkt5jJayGZsH/hKvS6XCeDd7u0APuLzayoW12Q8bgP4oWBoe2PWnsRh0AgggAACCCCAwAkLELif8AJwewQQQAABBBBAAAEEEEDgoALNZlPlclmFQkHValWO4ygQCNgPj8cj83rdfDQaqjbqypVKNnhfzGZtCJ8uFu05ro7qd7/jUSIU1FQ0btvPjEdjivr9Bx0a5yOAAAIIIIAAAgMtQOA+0MvP5BFAAAEEEEAAAQQQQKBXBUxg3v4wwXn7Y6/5NLbCd7P5aqlW1Xph04bvJoRfyeVsRbw5Wu1nTP93t0I+n0YjEU1G47YKfjgclt/j6VUuxo0AAggggAACCByLAIH7sTBzEwQQQAABBBBAAAEEEECgOwSakhqNhq1+NwH8ZqWi5VwrfF/KZZUqbKpq2s+4XHLMh9str9tRNBBotZ+JxTQRjWsoNP26mAAAIABJREFUGLTncCCAAAIIIIAAAgg8FCBw52lAAAEEEEAAAQQQQAABBAZYoN1+ptao26A9UyppMdvq/b6UzSpTKlodU/1uwndT/W4q3YdDYdt6Zioe11gkqpDZuJUDAQQQQAABBBAYcAEC9wF/AJg+AggggAACCCCAAAIIINAp0Nl+plitKlXI2wDetKBZyedkftbefLUdwId9PtvzfSoasyF8MhSW13GARQABBBBAAAEEBk6AwH3glpwJI4AAAggggAACCCCAAAJPJtBuP2Naz5gWNPlK2Va92w1YcxltFAq2LU27/Yzp/26C9nggqKlYK3yfiMXs9xwIIIAAAggggMAgCBC4D8IqM0cEEEAAAQQQQAABBBBA4BAEWu1nWr3fK7W60sViq/o91+r/ni2V7F1am6+6bQuaoNenkXDE9n43IfxIOKqg13sIo+ESCCCAAAIIIIBA9wkQuHffmjAiBBBAAAEEEEAAAQQQQKAnBEz7mXb1e6Fa0Wo+p8Vc1rafWcvnVao9bD9jAnjzEfb5W5uvxuOaiMaUDIZsMM+BAAIIIIAAAgj0gwCBez+sInNAAAEEEEAAAQQQQAABBE5YoKmm6g3z0aqAz5dbm6+aAH4hk9FGsSAT0Jv2M+3qd7/jUSIU1FQ0btvPmD7wUb//hGfC7RFAAAEEEEAAgacXIHB/ejveiQACCCCAAAIIIIAAAggg8AgB036mXf1ertVs4N7q/Z7VSi6nXLmz/YxjQ/iQz6fRSEST0bitgh8Oh+X3eDBGAAEEEEAAAQR6RoDAvWeWioEigAACCCCAAAIIIIAAAr0rYHq/t6vfC5WqVvKt1jOm/3sqv6lyvba9+appMeN1O4oGAq32M7GYJqJxDQWD9hwOBBBAAAEEEECgWwUI3Lt1ZRgXAggggAACCCCAAAIIINCnAq3NV1vtZ6r1uq12t9Xv9iOrdKkoc47ZfNWE76b63VS6D4fCtvXMVDyusUhUIa+vT4WYFgIIIIAAAgj0qgCBe6+uHONGAAEEEEAAAQQQQAABBPpEwPR2b1e/m41W1wuF7fB9JZ/TZqUsU9fudru3A/iwz2d7vk9FYzaET4bC8jqOFTGtbMx7TCsbc57ZqJUDAQQQQAABBBA4DgEC9+NQ5h4IIIAAAggggAACCCCAAAJPJNCU1Gg8bD+zWa1oObfVfiabUaqwaaviTWsZx27A6tigPR4IaioWs33gWxu1ptVsSkGvVy+NT+jn07P0g3+iFeAkBBBAAAEEEHgWAQL3Z9HjvQgggAACCCCAAAIIIIAAAkcq0G4/U2vUbdCeKZZa1e+5VvuZTKlo72/az5jWMyaIb1fLm5+b74eDQf1y5pRenpqhB/yRrhYXRwABBBBAAAECd54BBBBAAAEEEEAAAQQQQACBnhEw7WdMyxgTqpeqVa0VNrfaz2S0ms+pUK3+YC6uRlMxt1vPj4zq+ekZjUbp/94zC85AEUAAAQQQ6DEBAvceWzCGiwACCCCAAAIIIIAAAggg0BJot59pB/DrhU1dvX9XN1ZXdhDVazWVcjm5G03Fh5OKhSMajUQ0HolpPBrVaDhiW9FwIIAAAggggAACzypA4P6sgrwfAQQQQAABBBBAAAEEEECgKwRM9ft3y4v6PzdvqNhR6d6sVlXJ5lSu1xWMReULBm3/d2drE9aQ16exSERjkajdiNWE8eZnHAgggAACCCCAwEEFCNwPKsb5CCCAAAIIIIAAAggggAACXSuwWSnrb0tL+nbhvgqVikJuR6Nen5I+v+TzquL1KF2raSWXVbpUtK1p2huw7g7gTfX7RDSukXDEbr7KgQACCCCAAAII7CdA4L6fEK8jgAACCCCAAAIIIIAAAgj0jIDZZLVSq2k9k9baWkqNek0+x6NgIKBQOGw/HK9XlXpNmWJRS7mclnNZLeVaG7CaKvnOAN5sxBrcqoA31e8T0RgBfM88DQwUAQQQQACB4xcgcD9+c+6IAAIIIIAAAggggAACCCBwxAL1el2lUknFYtHeyev1yu/32w8TqJujcwNWE8BvmAA+m9FK3oTwOVsBbwL83QG86fdu289EtirgIxEFPJ4jnhGXRwABBBBAAIFeECBw74VVYowIIIAAAggggAACCCCAAAIHFjBhufloHyY4b4fte11srwB+0QTwpgo+byrgS3sH8KYCPmoC+JgmYjG7CaufAP7A68UbEEAAAQQQ6AcBAvd+WEXmgAACCCCAAAIIIIAAAgggcOgCOwL4WqsCfjGXse1nTBuabKlk7/nICvhoTJO2B3yYAP7QV4cLIoAAAggg0J0CBO7duS6MCgEEEEAAAQQQQAABBBBAoMsEWgF83W60Wq7VtVEsyFTAm/B9OZ/bN4A3/d9tAB+JyOc4XTY7hoMAAggggAAChyFA4H4YilwDAQQQQAABBBBAAAEEEEBg4ATqzYYN32uNhiomgC8UtJBrBfCmD/yjK+D9W/3fY5qMtTZh9RLAD9zzw4QRQAABBPpTgMC9P9eVWSGAAAIIIIAAAggggAACCByjgOkU39gK300AX7YtaDa1mM3aFjSmD3y+UrYjMi1oPG739kfI1wrgx6NRTcUSGg6F5CGAP8bV41YIIIAAAggcngCB++FZciUEEEAAAQQQQAABBBBAAAEErEA7gDdV8NsBvKmAz2a0mMtqNZ9TvvwwgHe2QnjH7Sjs89nw3bSgsQF8OGzDeQ4EEEAAAQQQ6H4BAvfuXyNGiAACCCCAAAIIIIAAAggg0OMC2wG8qYJvtirg1zcLdhNWUwW/spnT5o4AvrMCvhXAT8XimozFNRwKyyGA7/EnguEjgAACCPSrAIF7v64s80IAAQQQQAABBBBAAAEEEOhagR0BvGlBUzcB/GarAj6b0epmXpuVih2/aUHjuHYG8BNb7Wem4nENBUME8F270gwMAQQQeDoB89dRqc28/e9CsymNRiL2F6/8wvXpPI/zXQTux6nNvRBAAAEEEEAAAQQQQAABBBDYQ6CzB7zZiLVUq9pNWE31uwlbzCashereAXyrBU1M0/G4DWOGQmG5XS6cEUAAAQR6VMCE7TdWV/S7O3MqVqq2UVnA49WPJ6b0y9NnCN27fF2fKnC/ffu2vvjiC73zzjsKBAJ7TvHTTz/V1atX7Wtvv/223nrrLZVKJX3yySeam5uzP3/vvfd06dIlpdNpffTRR1pfX1cymdSHH36oRCKxL93169f11Vdf6fz583rttdf2PZ8TEEAAAQQQQAABBBBAAAEEEOgFgd0BvG1BY3rA59JayGS0ms/vCOA9LrcNYDyO2/aAn4zGZarfp6JxJUIhAvheWHTGiAACAyPQaDZVqddVqddsizHzUdn6bL7OlIqa31jXci6npt0VRDK/Ro04Hp2KJzSeTMrv8chnPhxHPmfrs/2+9TWV8Cf3OB04cDdh+8cff6ypqSm9//77ewbu5pzPPvtMH3zwgTY2Nra/vnXrlr788kv7vu+++27769/+9reanJy0ofw333yja9eu2TB/v4PAfT8hXkcAAQQQQAABBBBAAAEEEOgHgR9WwJsAftO2n2lXwBerpgqy1YLGbLJqA3i3WxGfX5NmA1ZbAZ+w4c3/LC1qIZO2507HE3pxbEIj4XA/UDEHBBBA4FgETGi+HZR3BOc2QO8M0ne9ZkL2ar0u837TKsb8O7m542upsbXhtjmn86iVK6oWCgoEgwpGwvbf4fbDBvLm6/Znl/1vwHYY72mF8v6tz62gvjOkd+S1wf3O8N5cg7+XOvjjdKDAfWNjo/n555/r5Zdf1tdff/3IwN1UrJtQ/te//rUdUbsafnFxcUf4boL1f/7nf7ZV76+//vp2tbsZ1LvvvrtvlTuB+8EXnHcggAACCCCAAAIIIIAAAgj0vsCjAngTvpuP1XxOuwP4dghvZm8qKU3LAnN43I4ujIzqf517XqFH/BV774sxAwQQQGCngPn3qGnh1a4wL9eqtup8u+J8j6B8+9x6TbV6oxWU28C8HZzv/tyqT2+dt/Pz49ajHaLvDtyrpZIKmawcn1ehWExux3nssm6H8e1QvuOzeeMPXt8K7W1s75LMX09th/O7Q3sTzns8W0F9u9LekXdX1b35y6vWrwQO/zCmhUrF/kWA3/EoFgjY8Zz0caDAvWmeDslWobcr1R/VUqZdCW/ON5XuZ8+etXM17/3Nb36zo3WMaT/TWeFuQv0naStD4H7Sjw/3RwABBBBAAAEEEEAAAQQQ6AaBvXrAp0wLGrMJayatlXze9oV/1OGu1zXk8Wp6bEzJSFTRQEAxf8CGFyGfz27ayoEAAggcloAJks0vBk2fcrNBdNTv19nhEbsPxUEOE1VWbWhebVWbPyowN+1bzDnVh9Xn5txao/7YsNyMpV2JbqP0zor0fQZqqsNt25etynLztd/j3freYwNiU3He+nnrNf9WiG324ZhbW9Xv52+rVKvZO3ldLk14fXouFFV8KKFILK6m223b0rTb01RqrTY15peq2z9rmLm3f/7wc9XOfWcF/V5TeuLQvqPC3uTr7Yp7898P33ZlvWPn7TXV9Wbu9uutqnp7jiOvu/VaZwW++YXx7r1JzHPz3dKi/nvxvl17M07z11x/f+qMpuL7tyo/yHN20HOPJHDvbCljKuFN+5i92siYwZrWMZ093M3PnnvuuUdWz3dOkMD9oMvN+QgggAACCCCAAAIIIIAAAoMg0BnAm0p2E0alCpuaW1vT92sr29XvbYtKsaRSLqdgOKxwLGpbEZhww+1yy+u02tKY8N18RG0QH7RfR/x+G5hwDJ6AqQw2f0VhQrug16eAh+eg8ykwLZ/+urxkNzw2/zydHhrWhdExBb3ewXtY9pjx/fSG/v32XKtHebNpw9LRcFgvj09qJBrd0c+83efcBM+tUP1h33Pz/JlncXcQvqOi/AfV5w+rzR+3GO32XA8Dc+92gG6ed1PdbQLydi/1VoDe+rCV325nu8VLZwDdCqK32sB0fu4IqU1cXapWNb+6ohsLD1Q2v5RwOxoNBBWPRBSPxxWLx+X1erer53f+QmBnpb0pr99diW/a1hi/cq2uqg3pd4Xy5pcXnT/faoXTPq9sfmGx1Rpnv4d6r/ma9+zdDse+0tEeR/aXvp2hvc/tsc+B+ecrXy5vdbmXDex/PDah/+fsc/L7/fsN68heP5LA3bSQMUfnRqmmZYxpIfPKK69st45pt51pV7+b93RWu+83awL3/YR4HQEEEEAAAQQQQAABBBBAAAETtEiNRsNWuv/h7h1dX13ewdIsV6RCUS4TUAT8kvvhn//b3sA2fG8F8Pazu/W9CUFMgPgwiH9YGW9+ZoLY3VWJrEfvC5hNe/9w747ubmzYEM/8NcTPpmb0o8mp3p/cIcxgo1DQH+/N67vlJdWbDdtMI+T16scTU/rFqdO28rfRrpZuNm0Fdfuj3aKkYQLS7XYlO183zaBaPb+be16n3RPcXmOrP3irSrvzOq1rtMbx8LV225Pt8ZjXG+a8H96z85r73dO8bsbTfo8JzjcrZft9+3CZ4L1Wl+O45fUHHtGq5WCtWcy/f0zw7fe2KsptSG6D8vbXrSrr1s9bgXq7z7n5ue1h3hGEPy4sb4XEO4P0Z32cqrWa0pmMNtIbBk8+r9cGyZFIROFwWG73s/31UWcIv1cov9/rZv1MaL+zsn5nxf3O0H53Bf7Th/bt/67trtGfCYb1j1MzmpqYkM/ne9YleKr3H0rg3q5Qv3z5sg3ZTeDermovlUrb/dxNGxpzmKr2zir4RKJV5m9+1u73vrtVTTtc32uWyWRyu2XNUynwJgQQQAABBBBAAAEEEEAAAQQGQMAEE2vVsuZKBW22SkLlrVYV2Swq2mwqGo0pGImo4XFUNhXMpvqx2VCp0fowX9d2tSDYuVmfiZwethLwyCW/262Ay739OWjaLJgPl1uOSbI4ekLABK6mdUex2dBytaIFE5Zu1ZWaVfQ3pYTbUcTnU9Os61bY25qcOaMVlLaP1tetFh0m0WwHew9fb5/d8V5zzfYj03p8t46tEHbX9VuPatNef/d42qPZOaaH49ke2/Ydtsa73Yu6fW7rhPY/FjYElAkhm6rvmLHUML/YqlXtX5K4OoLS9jAf9SDs3/Rjp+3TXmf/+2zNs7UkP1jNnWv76Mf6UfcxvxQs5nIyG4NGhobkeFt/NWFu57G/4HPZzx655bH9xVvfO2ptFG3+fdM6z7RfaX1vvm63Nmlfq/WTh0/m9tf2i52vPXoWx/eKcamZfTe2Wss4pu2K1/vMYfthzqC9pvZJ7Phn8+HPt/452Xpw2s+8/QXP1j8z9WbT/vfF/HNTa0qt7xtbn7d+rqbqTdnzKlv/Tdr9PIVLZU2WqhpOJu0vJk7iMEXn5nj11VdVr9ftPqXRaNR+7D5cj+rhvjtwNyG72Qh1bm7OXuPtt9+2Qfzu1jHvvfeerXY3R2dI/6i+8KlUSisrK9vjWl5e1o0bNzQ9Pa0333xTHv586SSeIe6JAAIIIIAAAggggAACCCDQQwKmxcx6NqP7S0sqFAryux0FfT5FQiHbpiASjcoEOq0K10brs6lwNUGICd9rNWVLRWVLpdZHeetzqaRitbKzYnW7On5nZbypOjUBWcjr6+gXb9rU+Ld6xwdpvXGEz5QJqEwrCNPXv1itqVStdHxdVdH+vGJbxpi2FuY80w/ahMrmmTBfV+v1HSNsVKuqlcvymvYy4dD2a9th2A9S1p0/eJKwtzPI25X4/kBr3+ttJX77nrd15Ueet+sXUI+7XnmzoEIup1AsKn/oodERLvWel27/1Ur7L1fs563qbPPHLe0qbvPPqa3Ydsm+vvv71msPf946Z6tNiK30br9m/mimVSluryGXTMud+5n0jvF5mtKQy62ZSESTExMaisVt1bnp8f3DKvOHQfojq863/v1z3L5Hcb/dvdaNez8dNnjf+mdprw1mH/5C7mEffdOOyPzF1l1T/b91BNxunQmE9OLQsEZHR+1/0571rwCexvmpKtyf5kaH8Z5KpaJsNru9APPz83YT1tnZWb3xxhsE7oeBzDUQQAABBBBAAAEEEEAAAQT6XsAEGoVi0f5/7HqtZgMJ06bAtCh4VBFcG6WzLcXDVhitYN6EsP9/e2f+XWdV/eHTOSm0tKUorSCWwQFxAhzRLw44gzijQquogC6X8CN/Az8pqEuwUKSIoDgCzjigOGHBAagjVFFbKdAJaNN0+q7n3Ozkzc1NbtLkJvfmPO9aWU1vbm7ufd5z9tn7s/fZ5/HduytCfE2Yf3w3X7uHiLQh4NXa09Ra1oSAR2sHDlKMfvFxiCutag6ZOy8L9l41AlUBfWeI5HtqwjmCeRbOK+J69F7PmxwGtRWptiAZ+D4EsJF47+3tTTt37MhjacGixVmjqWqCIc4OVBNHJXG04ODVa+IuVwjAtf/XPSc/NPDYwCvVxN74We1pfc+L7/uq3UPArfXWrl215/a9B77vK46viZuD/168z4Hqab6r/cLO3j1p047tedxXr3l796XFaUY6/PDDsxA4a/asNJNPGqJ2v8CNAN4nTlfE8AGBu/Zuam2eBtqYhKgdnyPE7/7nRcuTPlG9/n4O1XAHqr37n1vhNUCu+l1fSXr/P4OF4b7bmTb3iaUPbnmsdr9nzEhLZ89Jx88/NB25aHFauvTwtHDBwv7751yXQD0Bevf/Z+vW9PuH/pke5ayENCMtnTMnPa17flq0YGGiI8rChQsV3Mc6dOzhPlZiPl8CEpCABCQgAQlIQAISkIAEJFAjgIjKVnfaFXBR1Y5YOp7KyahSrK+MR4ynsp6q6RDgt/dVxj+eK+V3ZVG4Wh2MMJd7xvf1iw/RsFYdPyvNnzu3vxo+KuMX9B3m2ukHeFLNuWff/ppYHqJ5b2/t+71UpNdE9PgZYjrJjokQ0OnLT7KD3vy1r7mpaw7/52BUqo1npk07dqQ/P7xp0P06bNbsdHz3IWn5kiXp8KVLU9e8rqFTrU97Hb42t4E4O9yEHfa1Gr/6sH+z7ge1/45cPTzkp3UPsAPgb5s3p7v+tSE9sac3v+KCWbPSiq756agFh+VWF4ctWpRmz541jCxd+9CRbKgiaPS3G8jigz9Bn5LeTjXRiKXbd+5M//zfpvTwlsfS3DQjHTZ3Xjq0uzstXLAgt+CYP4W7AFwnOoMA42jHE0+kzY8+knp29eREbNfcuTl5jNg+VWOooyrc62+1gntnDH7fpQQkIAEJSEACEpCABCQgAQlIAAL1Bzf2C/MHDiQOUaQKHgF+++6ByngE+id2786CffWqCvD9h7n2HeiKYLxwHi1qqoe4dqeF8+ZloZ6DEJtdcagjr0VF/XgukhscLFhr0bI37drbOyCa91WkD65G35v27kdAr7VPGDjYslZ1HhwjwTFSBTqftXv2nNTVJ6AjmnfPmZ265szte3zgex7n8Mho+1FtJ1KtUN/esyvdt/E/6R+bH87tZQ6dOSstm9eVlh+yIC1ZvDgtXry46U6J8fBs99/lvnDY5cNbt6R/bdqUenfvTvNnzU6HdnWlBYcckqvb6eVMkqvki3G7i/m+fXuiPTVjld7k3d3dWTDley8JNCPAOKIryq5du3Kfe+YVO7b4mqo5puDe7K75cwlIQAISkIAEJCABCUhAAhKQgARaTiAfnHdgf63yvq9nfLSsQXze2dubW3Qg9u7o2Z2/j17yVH1Xr9xuo0FlPMI8FdoI6LlVTaVlzQLE0LnzstB9//82pfv+tzFXk9M/+tglh6cXPe3paUlfxW2tfc7evlYtff9WK877vt/VW6tE371vT04Y1NrxVFu1VMX0voM/s8je+BDMfHjkrFm50jxE80YCeq5M7xPZ586qtXYZ6Ms98H20W6m2JRnNDgc+f09vb3p0y2Ppsce25GrqXBUPwwULcmWpYmnKO0ieePLJWnvk/fuz+EfLptG0bmr5hGuTP5DnxP79ac+ePflfdtnEgaCjGYtt8jF8G21AIHZr8VYiQThVb0vBfarI+3clIAEJSEACEpCABCQgAQlIQAISGDWBgX7xlcNc+w50pRp9R19VPIe4Pt4TfeR3pSd7exNtB6rXQHX84MNcaaeCML17X+0gUZIAiMlzZs5Kh82blw+X3YPYvGdPPkB2qIB+IPGXapXpA4f78d4bXSGg18TxwZXmuQJ9UFV6rUqd91JrUz5w0GUzQX3UkMf4RKpJOXiX6mSuuXPnZkGZylLF0hrMaN0EK5gguvMln8GDrXooqGzGOBF9etsRUHBvu1viG5KABCQgAQlIQAISkIAEJCABCUhgLARym5W6qvgQ6OltjuhONXyuis+Hug60rEGsH821e+fOtJfWIIctSjM4jbLBhVCIII5Qnlu45Er0+L4mqNcej+9njyig11eeR0X6aN7vZD0nkgvx96a6snSyPvdY/04IyorJYyXn8yXQeQQU3DvvnvmOJSABCUhAAhKQgAQkIAEJSEACEhgDgYbV8fsPpH1Uq+/dUzvINR/e2pM27tiW/rN929BX7+lJ3fsOpCOPPDItOeywxMGsUYXO9wjr82bPyYf25erzShuXqEDvBAF9DFh9qgQkIAEJNCCg4O6wkIAEJCABCUhAAhKQgAQkIAEJSKBYArW2MANfD23bmu588IH0yJOP9zPpnjkzPX1edzr2sEXpiCOekg+9nDVjRn+fYOrdayJ748r3YuH6wSUgAQkUSEDBvcCb7keWgAQkIAEJSEACEpCABCQgAQlIoDEBWtBsePSRtO5f/0zbenamuTNmpqfMmZuO6j4kLV64MC1ZsiQfCmprEEeQBCQgAQk0IqDg7riQgAQkIAEJSEACEpCABCQgAQlIQAIVAnv3709bd2xPmzc/knp7e9OcmTNT97x56dBDD81ie3d3t7wkIAEJSEACDQkouDswJCABCUhAAhKQgAQkIAEJSEACEpBAHYH9+/en3bt3p507d6Z9+/alWbNmpa6urvzF914SkIAEJCCBRgQU3B0XEpCABCQgAQlIQAISkIAEJCABCUigAQH6u/MVF21kbCXjUJGABCQggZEIKLg7PiQgAQlIQAISkIAEJCABCUhAAhKQgAQkIAEJSEACE0BAwX0CIPoSEpCABCQgAQlIQAISkIAEJCABCUhAAhKQgAQkIAEFd8eABCQgAQlIQAISkIAEJCABCUhAAhKQgAQkIAEJSGACCCi4TwBEX0ICEpCABCQgAQlIQAISkIAEJCABCUhAAhKQgAQkoODuGJCABCQgAQlIQAISkIAEJCABCUhAAhKQgAQkIAEJTAABBfcJgOhLSEACEpCABCQgAQlIQAISkIAEJCABCUhAAhKQgAQU3B0DEpCABCQgAQlIQAISkIAEJCABCUhAAhKQgAQkIIEJIKDgPgEQfQkJSEACEpCABCQgAQlIQAISkIAEJCABCUhAAhKQgIK7Y0ACEpCABCQgAQlIQAISkIAEJCABCUhAAhKQgAQkMAEEFNwnAKIvIQEJSEACEpCABCQgAQlIQAISkIAEJCABCUhAAhJQcHcMSEACEpCABCQgAQlIQAISkIAEJCABCUhAAhKQgAQmgICC+wRA9CUkIAEJSEACEpCABCQgAQlIQAISkIAEJCABCUhAAgrujgEJSEACEpCABCQgAQlIQAISkIAEJCABCUhAAhKQwAQQUHCfAIi+hAQkIAEJSEACEpCABCQgAQlIQAISkIAEJCABCUhAwd0xIAEJSEACEpCABCQgAQlIQAISkIAEJCABCUhAAhKYAAIK7hMA0ZeQgAQkIAEJSEACEpCABCQgAQlIQAISkIAEJCABCSi4OwYkIAEJSEACEpCABCQgAQlIQAISkIAEJCABCUhAAhNAQMF9AiD6EhKQgAQkIAEJSEACEpCABCQgAQlIQAISkIAEJCABBXfHgAQkIAEJSEACEpCABCQgAQlIQAISkIAEJCABCUhgAggouE8ARF9CAhKQgASVuHkzAAAgAElEQVQkIAEJSEACEpCABCQgAQlIQAISkIAEJKDg7hiQgAQkIAEJSEACEpCABCQgAQlIQAISkIAEJCABCUwAAQX3CYDoS0hAAhKQgAQkIAEJSEACEpCABCQgAQlIQAISkIAEFNwdAxKQgAQkIAEJSEACEpCABCQgAQlIQAISkIAEJCCBCSCg4D4BEH0JCUhAAhKQgAQkIAEJSEACEpCABCQgAQlIQAISkICCu2NAAhKQgAQkIAEJSEACEpCABCQgAQlIQAISkIAEJDABBA5KcN+wYUO67bbb0gUXXJC6uroavo3Vq1endevWpe7u7nTJJZekFStWpG3btqXLLrssbdmyJS1ZsiRdeumladGiRcM+3uzz/fWvf0133HFHOuGEE9JrXvOaZk/35xKQgAQkIAEJSEACEpCABCQgAQlIQAISkIAEJCCBlhEYs+CO2H755Zen5cuXp4svvrih4H7PPfekjRs3pjPPPDML85s2bcriPCL8smXL8uM85+677x7x8WafWsG9GSF/LgEJSEACEpCABCQgAQlIQAISkIAEJCABCUhAApNFYEyC+9atWw/cfPPN6bnPfW668847hxXcq28+BPeVK1emK664Ip1xxhnp5JNPzlXt/PFVq1altWvXDnn8wgsvzNXvI10K7pM1TPw7EpCABCQgAQlIQAISkIAEJCABCUhAAhKQgAQk0IzAmAT3AwcOHOAFqU6//fbbRxTce3p6ssB+4okn5op2rvoKd8R72srwb7XyPR5XcG92+/y5BCQgAQlIQAISkIAEJCABCUhAAhKQgAQkIAEJtAuBlgnu8QGrLWWqPdz5+XHHHZdFe8T56O1efXy4/vDx2lHhfvzxx6dXv/rV7cLU9yEBCUhAAhKQgAQkIAEJSEACEpCABCQgAQlIQAIFErj66qvzpz799NPTvn37cheXBQsW5K/6a8ZYKtzjl6N1TH2LmGq1e/UPDfd4o3vz61//Ot17770F3jY/sgQkIAEJSEACEpCABCQgAQlIQAISkIAEJCABCbQrgXEJ7lG5ftppp/UflMqhqvRqb9R+hoNXqXznINVqFftwjwMtqtkbAZwxY0a7cvV9SUACEpCABCQgAQlIQAISkIAEJCABCUhAAhKQQCEE6Mo+c+bM9JKXvCTNnj374Crc6wV32FGpvm7dutTd3Z0uueSStGLFiowUoX39+vVD+r8P93j1Pjz22GNp8+bNg27Nrl270sMPP5xL8o844ohCbtvYPia8YbN06dJkcqIxOxmNPKbk03zOyUhGzQk4z2Q0XgLNf19b5DxrPkpkNB5GzrHm9GQko+YEtEMyGi+B5r+vLXKeNR8lMhoPI+dYc3rBaPHixYmvpi1lmr9ka57R29ubduzYkfrObu3/I/fdd1+aO3duzhYoKA9lf//992fBnS/5NB6bMhp5zsqnuU2TkYyaE3CeyWi8BJr/vrbIedZ8lMhoPIycY83pyUhGzQloh2Q0XgLNf19b5DxrPkpkNB5GzrHm9KqM2lpwH+6jRCW9gntjQvS5R2x/6lOfquA+zCCS0ciGQj7NDamMZNScgPNMRuMl0Pz3tUXOs+ajREbjYeQca05PRjJqTkA7JKPxEmj++9oi51nzUSKj8TByjjWnV8+obSvch/soPT09aevWrbk0v776vfnHn/7PgA9tfxTch7/XMhp5HsinuZ2QkYyaE3CeyWi8BJr/vrbIedZ8lMhoPIycY83pyUhGzQloh2Q0XgLNf19b5DxrPkpkNB5GzrHm9BoxQruuv2YcaGM1O96aLVMa33D5NJ8IMhqZkXwcQ80JNH+G48h51nyUyEhG4yXgGBovQW21Y8gxNF4CzX/feeY8az5KZCSj8RJwDI2XoLbaMTQZY6itBffxAvD3JSABCUhAAhKQgAQkIAEJSEACEpCABCQgAQlIQAKTRUDBfbJI+3ckIAEJSEACEpCABCQgAQlIQAISkIAEJCABCUhgWhNQcJ/Wt9cPJwEJSEACEpCABCQgAQlIQAISkIAEJCABCUhAApNFQMF9skj7dyQgAQlIQAISkIAEJCABCUhAAhKQgAQkIAEJSGBaE1Bwn9a31w8nAQlIQAISkIAEJCABCUhAAhKQgAQkIAEJSEACk0VAwX2ySBf2d/bu3Zt27dqVurq60uzZs9OMGTMKIzDyx+VU7J6ensS/8+bNS7NmzZJPHQHYPP7445nP3LlzHUMN+OzZsyf19vZmRs6zoVOIMbRz5840c+bMzIh/vQYT2LdvX3ryySezrZ4zZ47zrME82717d4JT2GrXs8GQmGdPPPFEttOMIefZUCuDrWbN1ydqbIEZQ/iMzC3GkT7RUE779+/PPlF3d7e2usEwYgzhDzHXmGeMIW31UFvNeo+/yDzTVg8dSMSv+I3MM/3qxn51xK9hq51nQ+eZ8evI0RZ2Gt/a+HV4nyjiV32ixozwiYg9OiF+VXA/CPWFG8zFAuMiMxQgwsTf/va3dMMNN6RFixalc845Jx199NEHQXr6/gqB5fe+9730u9/9Lr3sZS9Lp59+emblNUBg+/bt6dOf/nR2fM8///z0zGc+0+CgMkBwVu655550yy23pKc//enp7LPPTkceeaRDqEKAwPLGG29M//jHP9Kb3vSm9JKXvCTNnz9fRn0EWMs2btyYrrzyyizgrFq1Kj3jGc9wXauMEALLn/70p+kXv/hFesELXpDOOOOMdPjhhzuGKgR27NiRvvCFL6RHHnkkve9970snnXRSHk9eNQIIOOvXr09f+cpX0lOe8pT07ne/Oz3taU8TT4UA6/y3v/3t9Kc//Sn93//9XzrttNPSwoULZVQh8Nhjj2WfiPH0kY98JB133HHa6gofxPbf/va32bc+/vjj01vf+tb01Kc+1TFUIYA48aUvfSn985//TGeeeWY65ZRTsrDsVSOATwSbNWvWZF/x3HPPTcccc4x46nyiH/3oR+nXv/51Ovnkk9NrX/vatGTJEhnV+USf/exnE3Hseeedl0488USTyHXx67333pu+/vWvp2XLlqV3vvOdafny5Y6huvj1a1/7Wvrzn/+c4w60okMPPVRGfQRIsG/evDkxz7g+9KEPpWOPPbZtfSIF9zEOXRbjP/zhD4kAE2f3iCOOsEqgAUMmwrZt29Kdd96ZBR2C8MMOO2yMtKf30xlLCIEIOYwljClZOq8BAgSWOHV33HFHuuCCC7JYYZJrgA/z7OGHH85jCFYEUAsWLHAIVQiQALzvvvvSz3/+8/SqV70qPfe5z1UMrBshiF3YajiR3Fq8eLFjqEIggnDmGTaIBKmJm8FDhHlGApl59p73vCeLFFZPDrbVCKbMsy1btmTRXUF58Bhinv3lL3/J69nznve8LAZS/eY1QABR+Ze//GX2iy666CKTf3WDgzG0adOmPIaoTibRrkgx1FaT2MJWv+51r0vPfvazMyuvGoHYsYWtJkZbuXKlBVEN5tmGDRvyPCN5/MpXvtLETR0jYjISgMwzxhCCsj7RYJ+IIg3mGYnAt7/97fpEdWMIv5piDebZi1/84lz0Q7W71wABiqLwidatW5d1onZN/im4j3HUMvj/+9//ZgN69913Z5HrXe96l2JpA44hUnz3u9/NfE499dQx0p7+Tyd4+vGPf5yTE4iBRx111PT/0GP8hOwG+NznPpde+MIX5koKHZahwRNC6V133ZVe8YpXZEHZazABti1SSYFISvVkuy7IU3XfCDBxfKl8e+lLX5qrS70GE2BHCYHBf/7znxxcrlixQkR1BHB8qQyEzWte8xoTyA2CJwScn/zkJ+nlL395XtO8BhPAJ8JnZL7hE7lra+gIoVXB5z//+bxj69WvfrVDqIHQ9fvf/z7vlmAtQ1D2GuoTseOGQihstcm/wXwicUOFKT4RMazXUJ+IYiiKfvCJ3AkwdIQQv7L77znPeU6eZ+78Gxq//vWvf82aGvHr85//fKdZHQHiV3ayo30Qv1Lo6zVAIAp8r7nmmuwTwagdLwX3Md4VbixtCr71rW8ljMSb3/xmq3AqDOETXxiJP/7xj3k7PlUmbD0r/YINVzCi0o3tr/yfLUNuMx9gAyec3n//+9/ZYYEPDkvpgnv9GMIe/eY3v0n3339/euMb35i3LpZ+1TMiICBwosKEii4ruAfPM8Qt2oDdfPPNeU1DDCz9qh9DJEVJjrJF+PWvf31uvVP6FetY2Gp2s1133XU5ua7gXptj1fWe4Js2YFQn4xNRrVT6Vc/o0UcfzcElyVHWfFuCDLbVFP3Q8oLg8i1veUvbBpeTOa7rxxDVkiRHH3zwwfSGN7whPetZz5rMt9OWf6ue0f/+97/c4op1jHmm4D4wz2CFT0Rl6a233pp9IoSc0q/6MbR169ZEaxl2SOIT0dqy9KveJ6JAE1tNQkLBfahPxNihMpkCVuJXdraVftXPM4qhvvGNb+TdbMSvS5cuLR1Rv4YGCAqfWevXrl2bfSLmWjteCu5juCtMArYqfvWrX80HF7Ftmj6BbMULI1taX3cEUQIAvnByESNw5Ai8SUjwf7YFs1WoxHYpjAsY8UUCAkYElAiAbMd74IEHcmCJQ0e1W4nbOmHE+IER4jGMmGf05mJ7+UMPPZRb7nz4wx/OW4NLbCkT84wgAEY4uswzqm3//ve/57FFJRdOb4nbzWIMxcF7jCHGD/OMOcZcw1mhjQPVtyUeyAcbHJM4ZIY1jHnGOMJWw4re2x/4wAeK3Bpcb6uZZ7QAgc+//vWvPI6wz4gTVLyVWKlUtdUESswz+DDXSNggBBJ007OUKpySbTVzjTFEogZGBN4wghniDe2/SmyXUp1n7IgInwhG2GkCJ9qinXXWWTl5XLpPBJ/wibDR+ESs+1Rt0/6r1P7bVZ8IPuETUaCBT8T8o9INkat0nwhbjS1i/GCr4YOtpj1aye2/qvErfGgVi0/EFz4R6z9J0fe+973Gr33xK0wYR4wffCLmFkIpcb4+Uc0niviVMYTvSMzxwQ9+MLclKt0ngk/4RBG/Yp/YQYIOUrpPRFEGtijiV/whvigSQ0fjLLtS49fQiRhDEb+GT4TmiL/IOWTt6hMpuI9ScGdhxkmhSpJggDYyHPRAtS1BAz/D0WMyEHCW4ODxudm2CRMMBEaABRc+ZOBgwfYgtgQzUTCqcER4Z0KUsPAgrrM9mgwuYimM+Pxs46TaFoGL6huYIZrClDGFCA/LEhixmFx99dW5ry2fHUYI6zgnHIDBzojYqsgYYss5i/IhhxxSRLU7i8uvfvWrvBOCxRg+2BcqkgiYCLwZR8w5gkyeg6jBOOOrhDHEYosdwsHls8ccYp5hj7FDJEcZN8wx5hrzi3lWgqAThzZef/312VFhDPGF3SERQULrRS96Ud5hg41mnvE7jB8YlTCGolqLXoDYGPgwXhhDrPU4c2wL5v/8nHEEF9Yy5mMJjAgeqSJhvvF5mWdhq7HRjKFIaGGH4AQbxlAJQQKfmT72HP5Z9Ymw1SQg8Imo4KJqO2w1840xVIqtJpCMw1FhwLjg8zOvaKnHWgYn1vew1TwnbPV0n2esX8QT+EQUrFRtNUF3+ESsa7HjFt8ybHUJOwARRulpe/vtt/f7zNhq5hlzC5+I1nqsbbBhXnIxznjedB9DfFYSfBSH0cKq6hPhV1d9IuxziT4R44KWQzfeeGMWSZln+ILhE51wwglZbCdOK9UnQlz/4Q9/mHfQ1vtEcAmfiHlXqk9E4uHaa6/NAil2hXHE2oWtZvdI+ET8rMT4lc9MH3t2ivB96EQRv6J/sOYTy5bqE1Fs8M1vfjPvUkcrC58IW41PhM+IT8T6VaJPhP0ltmeesfaHT0TsQXvYiF+PPvrotvaJFNxHIbhzsxFM2eaKaENlEo4cBpQgnQUb0RDHhUWHLYxsaSjhUDXEG7Zu0jqGJAROSvXCOHDCMuxYvBG5WIje8Y535MV6uju+OLqIFN///vfz567fDsTPyfbSdoce3CG4IzJTSVlC/1IYML8QTKkkwUGpBo3MPwSeL3/5yzmpxTzjMSpzyIqXEGAydxgjLMxU/lV7JcIPR4bkF84xQTqBAws1tqp+To7C5HXcU2DAgoxTh3NCtX/18Fh+zrY8kl/33ntvf6sHDr+kB24JBzqTZKCVBf2jzznnnCH2lwCUdYy2MlQNMM8QcdgVwO6b6W6rGfRU3LBFGoeOdbxqfxlDOHusd4jyzDlsD8IOFV4lnL8BA9Z6ggP40DqmWpHEz7FR2HKEntj9hx2iP2cJu9ywv/QjpZqdiiSCgeqF+MeZG9/5zndykhmfCDH+7LPPzkLhdJ9njBHsDLaYOYMNrp6pwc/hwjyk/Q52CSbsKillOzVBN/4grSvPPffcvKZVxwX+Dzv/8InwjUJExn/iYLXpPoaYTwhcrGX4z29961sTwXZckYgg+cVzsNvYIgQwnkvSYrpfMIjYi+pj2sRVD48NnwifCaEnLs5JYmdACS1msMVxADHxBOJfde4Qz5P8op0D4w2fCIbvfOc7cxHHdJ9njBF8oh/84AdZ7Ktv8cXPY73Dt4QnPhFs8A8Q5af7BQNiL86Ietvb3pYr/atFPPwcG03yix1crPfYbzQQ5mQJuwLQyej1z+fHz6m3v/jSJL8oKuO5MMH3hmcJ7cAiyY5PSLzO2TXVmJSfowGgI+F/k5jA9hDnsoOrhDPJ+Mwk/vAb2YVN3FW1v/hMaG033XRT3mGCrWYeYteZk+1gqxXcR7Ea4IwQQJLtZsEJp4UBwM0lwERspmoAJ/i2227LTh2iWAlVXRhIKk0QtN73vvflyY+BQIzHmaEShQUYUYKAG3EV4/r+97+/CEMRji8LDsYU4YFkTARNschgOBG2cGAINqmqjOeOYph29FNgFJUUnDLNZ8dAYkT/8Ic/5HnGfEL8o4KJbdU4MNXndjSAUbx5nDaCR1jhiLAgx0L8s5/9LM8pgm0EDC6q4pmT8dxR/ImOfgosCLARRGGASBHJGcSvOHSG3slUC7AoY6tJ2sRzOxrAKN48ARHzDB4f+tCH+g/fIdFHFQoOH1XcjBkCbpw7xhztnErpG0iAzXzCBpGMYb1nbFExCDvmIQl15hqBAokw7Dn2m8qm6X7BgrUM+4LAFxXtrGcks/CVGCsEVohgiKsIFvhIpbRzYmcbPhE+EGsWyfYQJ/CHCBxILONPElwy90hQEByUcL4ELFivSEzg8zCX8A0ZQwTl2CFsFQI71W8RbGK347nTfZ7h+xBg09v2Yx/7WK4A5CLuwIcmMYo/ybxivpHEYZ59/OMf73/udGdEAQbrEwkHereyZoWQzOP4iSRqsNfwZO6x8ySeO935wALbgk+EraHIKXwiChRI6PB/4lUSg6xx+EkI7ggaJYiBVLezrhO7r1y5MhfTccXZSPwMGwQj1nfEVcRlWhfEc6fzOGIM4S/iE6FxMDbgUBXjKdDgcYQteHLWDdW58dzpzIfPBgvsDT4R4wK/h8QD6xk+NLEqyQdEdv6Nbgm03ovnTndGJKwYF6zrJKwYH3BDP8IuE7sxfkj4wQ67xZyM5053PpG4gQVrFv4h6xpjiNZNJEZZ+0lkEaPBE/EZXTKeO90ZUXxB8o844yMf+Ui/n0NilPFDIRAJGuYZfjTPw5e88MIL2+KgWQX3UYxQHDUCJyomqwI6j61evToPeIRRMsAYjxtuuCFnqHBuSnBYMBQsuAxsDAQBJhODYIrAEkcPhxd2GAwcPQIJAnJ2DJRwYTSpWKJii6pADCSVAzBDWCYZQdaXhQYRh8f5HuGwFKGLscEhTowlhHSELowoO0iYT1RJRqsm5tmnPvWpbFhLqb6NykAcO4JvhGNsEE4MYg0LMTsjmGcsQATqOHsEl6UcZoSthgc2hjlFEEmwwEKMgEqPQBI2zDnYUSGICIj9rlZ/TWebRLUf1TiMEYID7AyJUWwyAhf2mjGEzcJG0UIEUQcnr4QrgiQcftZwEjI4tyRGCSYZV1Qiw43ggfEGU9iVcsAj8wyxBsGLxDkV2tgaRECS64gTscOEBPKVV17ZH5CX0G4vEjTMKTjg65DUQrQggcxZG4wr5hm+EkUdJDHYvVRC9S12hHmGEEhQRKUWohbb8wksSWCxvrFuYasRv7DhCKr4AiUkJWDEriSKDajixifCv8anZp5hb1jPYhcJSZ4rrrgiJ8FKOXguWn0yd9gtAZMoWME24RPhH2KrYQk7xC7GVgk7khhD2GpEYz43dpkqfxIRJGeYX4yhOG8Dn4j1nvUN+1RKApl4gjZX2G3WM/7FNpFMZ0yRTMdWx4HFzD9ijxKqb8NWE7sSj7G+cwYJBSsIfswr5hPJv/CJGG+sd3CLROF09x2JX/GrKciIfu0kZ7Df8GLuRdcD7PlnPvOZzA0toIS2lswpBHSKCRHb8XWiYIVkMT4RnMInwp/EXhP3Y7NKuLAvrGUc1szcwb4gtmObKGRlvND2E5+IWAQ7RMyBvlbCjiTGAGOGBBafH9GducM4wT/EVhOfhU9EMfRVV12VC1lIIE/1peA+jjvAgkJPXCYAAx5nmICKbXyIzmQyS2h3EQsy1bRUsyHMYEBxVhBvcNxiO0f0XiSwYltIKYETjBC4EAJZdPkiGI+MZbQIqYqqCIEEou16AMQ4ps6wv4qAhaPLVjuMJQktqiRYaCLZRZCFGAY/Kr/YetYO24VawaP+NVmQEUGp+GPM4AAjWOCskPiDA2OI4JuFG56IPaUsxiFSIGpRORJOME4/C3Ekr2CEyEUVKuMLsacEITCqcRAlYERFCQ4djhu2morumEusbwjxVFN+9KMfLaKaK+YbIihcuFijWMtoc8E8ixZNjCFEHX5GpVspFe7BKHZFEIAjWOALxU62CCyx1QTqBOC0MSJwKmHXXwhdJI/jbB8CSCrgmGfVth9R4cV6h1hKMFrKhU+EHWaOUZzCjiPsMEIpfnXYK8RCElvY6VIq3GMMEFhSUUtSmLG0Zs2aHFjCKGw16xzPgdEnPvGJtqjmmqwxzGdHyEEsZszAgfGCrWa8hE/EXMQnwm5XE4KT9T6n8u8giiL+YX/5nvUeVvhE0Y4ALsRtCGKMr1IKxiJ+xQ4jdOFHR3tCbDUJvphnJP7wieDEDsESWjlUfSLmFWIW8QS+M7aJeRZt0xhDtHXAJyIuo2CshNa6wYh4C/tDUR16CD2nEZGZZ9F6L1oUU6mLME/irxSdiPg1DiVmzOAbEl8wz6LtB2MIX5tKb+JctLQSWn7GGMI+E9NHYRiFLcw3xlAU9MCIpClzEH+olAr38AdZ69E+0BbREok9GEOsW2GrieHwtxlH6ETtULiq4H4QXhCDnS+u2BqEKMpizAJENgVHL7KWGNNSDCpMWGjIyGEkqAIgkIIXYjtV71TeIqCyEPE4EyS+DuJ2dOSvsCgTgLN1CAcvtp+xnZpKyjj5PQ6BiAPqOvLDHuSbvu666/KYQeyLpAMLNoY2BEKcvTCwMCxFeAcpyS0WXBw2gu/I6jL/cHhZiJhnVLuVOs9IysCJKi4SFDHPorcpj8EuEn+ljSHWLCpwmDdsp44dWQQOOCsE37Aj6Iw1rzRGCBUk+LDTUYFD0IT4hZCMaBg7lGKelbTeY4uoOGEXQLSJq7YDo5KSoIB5FkFnaWOIqjd2rZGYoV1T2OrobYrojK1mh1Kptjoqu0iAUrQRtprdW7AjEcE8Q8gpcZ7h++ATkejCJ4oEMYElFV4E5owhfKJSr2h9QbEKCdBqpRs7A0lqwagdqt2m6h4xlxBFqRwlvghbjdhM3MauY+ZZScVQ1XtBMQLxBWsVLVIjfg2xHQGHMUSRXakXIilfrFcIpbEjksQXQjL+EYyYh6Ve7J5FOGYXaRQ8YcPRP6iEx6fGJyql0Kd+HOA/E58hIrMLO2w1zChcJekVPlGpYyh2ayMmY5fDJ4INxQmwg1Epu0jqxwGxF2I7SXfankb8GrvZYET8SpuidrgU3A/iLuDUUUEalRMMfjLeLDockkWwwKJMCxEew3lhYSrhwDBwxvZ7qikIngiOyFQiDsKKRYatMgSZiIJkLxEySqpURnDH6eVz45SwECMCInDR2iIydTBi+xnGliChpErlL37xiznIJjCIbWYIyTh0LEBUT8CMrzhAJETVg5jWHfcrCMlU27D9l4qKOFyWMYToTuDNLhvGEIIPizJ2iExvKYmJaAPCWGHbNAtzVNzSuoGgnACLYJOtalToxmnwHTcgDuINE0RGf0nsMraax7DViMysXQRUjCGSyyS+2H0S2xoP4k923K8wXqgmoYqEuYatRgRknjGPsEVwYQzhF2CDGEesa6XMM1qB4ewyXqhoY56xU4mEBGscOycIxmEEPwR45l8JLfcY8Nhf5hRVXVQqM8/wk3iMJDtzDx7MMzhROQkjbHYpY4ggmypk7AtCIOOESi/GELYbn4gAizFEIp65iK9dSisweOATMSbwibgILBlDiMkEltgi/ACuEgtZiC8oyMBXppVMJEax1YwZ7BOV26UmjxkXiBAkbbDJJACx1cSqMGJOYYuiorTEMUS8RfIKG4RQE8VizDOS78yzsOHwjOR6KXaaz8wcwwfCN2THH7YJXYQxFMVixP+lJo9h9KUvfSm3ZGK8kLxhnpFUJn4lHiE+i6LMEucZfg5rPvEWhYfYatZ/5hm7uBGSseEl22pYkIAguUdL1DjTDp+IQjvWM3yjUucZ/iDzLJI2cGBtgxvFvSRyiPHbxSdScD+I8J/gGwcXo8BFj06CI0QvAkgqBhFTMSIsPixOTAyC8BICTAQbxBqCJRYWqv7hxeICBwY/lRQ4Khhbqil5DluHcHJKuBg7ZC8JFnFYCLT5IoBE2OFAMVo+YEgIsNiGBSsSGKVsOWcHAOOE7b8kqwgUELTi4Bl6TRJEMa8Q5AnEqdIlmVOC80t1JII7YwNRC2eFqmQqkwimWKhZeBADcX5hhf2hdx7JrRIuggKqKJg7OCxUApKoQLnxAhIAACAASURBVNQhuCSBQ+sQkl4ks0gAxoGYJWyFpTqSSiUCARxcggJ4IeRQiUvAwBkKPI6Iwb/YrnPPPbeY6iWqIhknXDAg8YBtZsww7xhjrHeIF8wrkl0kJBAISzhUDS7YXnpvM3cQa7A7iMyMKRIQVLkjMLO+EXwSnFOcwE7AEnwitsCSZOdzU9kWle3YZgJvfCD64eIjkVzHhyKY4MCwaK0y3e01PjOCDf4OcwtxC1+boJs1HlEQHwkezCvsELtOaLsX5wVMZ0b4zTChQpk1HJ8Hn4iEMb4z8QfjiEOLCTpJrjP3mI+lVFFS2EOxE74PYiCHgGKbGVME38QX2G/8AMYM9hy/AD+8hD7KzA8+P4UIJB5Yr/AhSfoRW2CbsM/EJswvbBFfzDdsVQl+NXOHmJ1xQwILXwiBi/lH7BGHOGOvubBBjCv8xxLWskgg4xPxefGjSXQRr+FnwwwREB8JDYDveQ5jDZ+6lJZyfHYOIIYHfjR+NTEafjWtMBhPJHaw3+xCZs0jdotdgNN5LeOzEY8Sr2J7SGAR21OkgS1mfaM4AVGe2IT4n3nH2o/dLsVWw4YEDWdtYGOI1bDf6I1oa7BiveN5rPVoScw3bHUJu2xJQFAQBaMoQsA/Cj0RH4jv6e+OP422Bsup8okU3CfYquEQsxCzMLP4YBgYDBgTjEgpFcoYUwwlji2THwOBY8IiTOYJZziEVJxkHBoWGoLwEgwFmTiEPhIRiHwsJDi7sMLZpcqCShMCTcYQ4wqHBgPC4lyC4wsjFmTmD8Ig4wdxAl4ktagIRPiLOYWog9h1/vnnFxNgImJRJcDYYBHBkcNxQ5wgaYOwTIaXucUWPuYkSRzEwFLmWfQlxQbjxJGMIKhiYWZu0eM+ektjm6L/a2y3nuAlou1eDhY4bYwjeGBjELEQURF0cHRpk4ZtQtAhiMB54QyOUoInxEBsNWODwBE+BEfMJ4RlKuEi4Q43AnbEZR4rZZ7xmVnH2SmCmIONwT4hACJ40cM9DufDR0LQKalneYjscCIAJ1kDJwIG/CR8JAoSCC4JzPEDCC7xk0oZQyQkSNYglBIYIQJiY/ABsFOIpog32KkQ4AnW8bVL8IkIMGPnCAsJASQ+UbXHLckdxDAEHmwUh62WcugcTCJByrrP58cHYk2LtoQkjfEhSe7EziWC9Xbo8ToZzgF+Nb4hn5/EBII6tpoYJIQs5hriDsI8gjOHpjPWStmlzRqGL4hfRLKKdRxbFIk9xFLiVnwCnkO16XnnnVfMQbyMIeYQn584lqQVyXbWsxCM48wyfALWevjhJ5XSjxtGJG1i7SJux1ZXdxgzzhg/zDO4cS4Aa1kpfjVzCB+aNjvMLYpU8YvisOY4swxfCO2ItR9bFL3MJ8NeTuXfYAyxgx+fiHWN2B6hnX+r7VNgw3qP7sZaBscSCsa4N2hDzCHGCD4gaz3rWdiZ2KGET8SaR/KYw1bj3MTJvL8K7hNMm0UacRSjQDsHbjaiBYsP1V4lVOI0QopQg1HFcLAwx6nvPBchjEUJZ45ERQnBZSNGiBOIgFS3IbZHzy7GEEE5TjKJilIE90aMELyuueaa7PwzVqJyC0b0xUNwx5iWUtFVz4hgm4CcBRhhOXpO8zxEQ+wTzgpVF6XOM5x/enRiixFwCBaiPRjOHxXLzL9SBPf6MYQDg1gBI8QstsRGAIBtQnDnOSS7SgkM6hlFkhhhFOeOSknmE3aIKlzECoLP6uGYE+xqtP3LUXXDLiSSXFR1RWIURqxziKqI8Dxeoi0i2CYgx16TbOcr5hPBFb4SbAigSuQT4im73KInMMJx2GrYMddIfpWyq63ZpIcTQhi93ql+o/igFCG5GRt+ju2h4o0EFztOQgQrpS3RaBmxrlHAQuEPtpv5VUr19mgYEc+TrIER/jS93kvted+IF/OMsYMgTwECfiSJr1JEwNGMIRjhA+EjxRlKaEalrvWNmOEjoRsxjtBDSipaHe0YQvNAY2Sne3TSQP+IVjwlFCKMxIqkDbvaaT2DCM9BxVO181jBfTSjegzPwYDSE5eMOJWBVDNRpYvTQlBOQFXaIarR8xbnhIptEg8RWGJQESdwfmFEBrPaj2oM6Dv6qVSUkKGkChkBBw4h4OD88jMSElQIlHpABtnbyy+/PAuhHM4XlRSMFyrjCDLZIUEQxZijoqkkQRARlGQfojFCO4ktPn9keNk6zMKDyFztr1iSg4dgTL9pAiaErOhFDiPmHjaKChPYlbIbqWo4EWxw3K699tocZNPSIuYQzNgmS+sQHmd9w27h3JWyxRNWVPyxG4CAm6qtOPSaMUTyGKGUuUhSiwCqxIvE3+rVq7ODS7uLarUJNogDxajUgR22m/UO0auU4IAqWyqXqPSnZQpjJeYZgiDV29hyAkwCTcZWaQfNxm4a5lQUIITYjo3CDiEmM44Qu0rsg1u1LYwpxAniD3bXkBCNqm7GT4l+dZUPnz8OlMd2k+BinS+1OKPRusT6jz1mCz5jB3+anSbYHtZ/1rVY70ux1fWciFlJ2FC5je2GUVT+M8aIPUqL8evnGUUtFNEx31jb4GTCZoAS84wCOmKRiGdpFRvrG2sfvEplFgkbCsRY06jYZhyV0m5nNDEDY4jdJfhB8CKexVfEjyRGoTiRHaV8lRTjV9mxXqHBEtejv5IYrfpEMJxMv1rBfTQju8lzYpGNCgr6mVFtS5VStCwgoERYpuqLIJPKt1ICTCY/LS8IIhFKyS5FpQkiIGI7GXCSFCQsmCRUDVB5WopgSsUkDgrGkYotKgFgRA8ztpvBpBp0RnA5AcO3Y16Cyi0ODWOLNEIWDKKvKY4L1f9UvbN1iApKquCrBrZjPuhBvlHEZAIB5hDJKxw4xlD11Hd2lsCJqhMqK2GEM1OKYIpNJpjE1mCHCR4ZQzgnVG4j3FSr3g/yVnTsryHaIEYwf6iOjOQewjr2G1uErcb5ZZ2j+pT/l9KiiBsblVvMGRKgrOPMM1rLEITzc/hQ4R4B1GQ6de0w+EheIapjj6lwZx1nnrFzghYzJLWwUYgTJHfY3kl1TimVpgTU7FqDB+2aOCSVMUQ/V+wyPyOZg1DBfGRsETBEQNUO97jV7wGxBjsUZyUQKEUFN48zprA9+E4kLxAGWctKDDDxsdkuzbZqbBK7krBP8OJnBOb4B7BhrpXiV8cYhQO+NIwYL/jSzK0QIkxIpHw+C+IEcQhzjjEULcDgiG/JvCM2i3OUShLdo3CFNR77jM9T3anNGMNOk/Ai3qd9SGmCaRyeyhhibrGm01e6VMGv0RrJPKNggyI61itaxkXlP2MIjeiGG27IhWPMwVLaOFVtNUWGzDN2ZWOr0ctizQpbXU0gl2SH4MQ8oyCDeYY9pog1isf4OQUvnA/AhZ2KXdyt9tna6fXxsVnvKUDEJ8IWhc6BnobPiP9NcQJzbTI0EAX3CRghtALhYDn+DfGdLDjiDcaUYIogk5uMUEh1DtWDDIAS+plRGcHWXyr9cdRw4qISkGoKFh0WZIIFHBSEQn6HSYL4XIIxJdBmgUFwYOsdwSWiKNWSLMaMFcQvjASLMv3LGV8YiVKcGebN1VdfnZM2VGgzRthqxrihWokMb1QrEayzhQhnr9oSYwKme9u+BAsMST0qSPnMzKM4nBceBAD0N8NxgR0VFgQOODMI7yVcBNuR7UZwhwXMGEMINnDDgSnB5jS637H9jqQE8wxHjZ0l8CEYD5uM+E7AgB3i5yFglMANZ5aACVaIovSbJGGDrWb9DweXuUeSEHuN6MxXKS3lCJiuv/76HAhgg2EQfRaxNfhFwQIhjOey7iGglhBgIoKG/SXxQKU2zBhDjBlsNQkbChIQ4Pl5jDfO6ShhntHzHoEPG8QaxdoOM2wRPjXjiKATkYtzFZiX+EjMP3oql8AIG06swZpGGzlaWcb4IN5gfac1GPOPgJwYhR0BzMtS/EbmDfYZcYIxQUIdWxzjg2QybeSISUhoEZ8Qh5TChzGEP0ihCraGYgTaETaKTUkmU5hATIIvwDws4WJdx3ekwAARkKp27E+9jWGs8XNaPOBfMtdKuRCSKazDPrNe4RNih70GCLDuU5FMOzRijeoOG8YO1dwUa5IUZbwxD7HnpSRuIjHKzj92+hHTI4gyz+BD0piCMmJc1ns4UbwxVS1CpmJss67jF1L9DxvscKPPjz9JHEc8ix0qxVZHwoHPjqCOT8SO/7DVjCPiVxKj6EjMM+IO7FWr13wF9wmYMbH9hYWWalJEUxYanH9uLsEkhoRt+EwMJgJOMEEVDt5kZFYm4GOO6yUInhCUmQAsxoinCMYIpTjDOLzwIOiGJ60LEOg5VK2EAzL4zIjpZOQIAHBeELKoRqaKgiAgAgPEHhIVjCW2nIdwOK4b1AG/DKOo4sJQItQwv6hir1YrxUdBSCVgv/jii4vpr4j4ACNEG+wQATZCMo4L/0bFLf+y0CCCIdQTQMRWqw4YCgf9FhlDCMcEBQh7JLr4/DgkOLaNBFHGGL/HdsZWL8gH/cEm8BfhgThBUIBIg3AMK2wxAjt2nMAcoZBkKZXuzDN+TmVcCRdrFvOM8cNcYn2jAhmRlDUOoYuxgjDBvwRMOHWsdyUIyswXKktIiOIHsbOEQIExg6BTvzUYIRUHGTtFtUkJbR4Q+JhLzB+So/iFsIIB8wgfiZ+z1hGYI6giaBBAlNCXmzHEuCAJgf+M/0MQjo/IV+zmQmAnqYMYyA4ceOE3lTLPGBdUs5EgpbKWCxuOaMH6jl8d1bbEKOwS5JwbWhmUcBGTIU5go0k0kMCpXojNrHGsaSRwGDf43AgZJcRmsCD+QiRGRCa5NVKvbeIU7FJUL5ewWwKhNNrDYn9J2NRfUXGLnSJ2JYb96Ec/2n8A5HSfa6xX4VcjFLNGYbf5gk39FT/DNyplnlF4SHKUNZ72utW5Q1yPGM/uSGwPPhO7BInxEVZLmGdoHswdqvxhxBrF2MF2Y59JCqKNENvCgy8Ed+LXOGh1us8zYnv8HGwQftBIRTzYdWIz4pLh4tvpxiuq//F/OCOK4mausDfYcnaQRLtLeFIw/eEPf7jlLUAV3Fs82qKXKY4MkwNnjkCLG4xTV9JhNAQBZCbjtGWMZmwbovI9MpnR35RA6+yzz84iTwlXVFEg5iDikIwhKxkiX2R/qSyNg1UxpCUsxHH/YUDQyDZ7BGQW28j+V7eaIe4QhJKYQHBH0CjhilZNbCFHDGTusKsmxgjBADYJO4TgjgMTvTpLECgYAzDCBiF00aedcYR4StabxTjaNcUCzfzDWYkt1iWMI+YPTi9fiH/RFiRaFCHkMMY4gAaGCBWsazAqISkRQQAOLesV8yx2KWFzsEms+QRP9QJPCeMnHFyELGw1FciIovU9pZljjLVox8O/JFBJXkz3izGET8Q8YgcS8ww+zC1EVLjgI7GLgiQFSRwq4CjcoLKrhAtGsGFOkaTBJ2IthxvCBUF2VG8huBNkUeyCaFhCAjnWM4LM6nbpENuZSyQfItFOAv5zn/tcnmP4jqVc2BmuRmsTYwwuCF743sw3YrVSqkpjDA3Xz7bqV0c7DBJ/xGYltbiCA4waxVtwIbGDjWIuEtditxBxShECgw+2hnnG+sVahm+NbY62euFX8zxifnacMI5KuKIDQqMEA8lkxGYKxTh/A7GZpA3+AYxKic8iQRPnj0V7GRJejCFiEXZI4nOXsoutOjdinjVqUxm2GobYJGwQcxD/Cb2xlB039fMM3YP1naQNdomLmJ6kDjEcAvx5553XX7DQKluk4N4qsn2vy81l6wIVW1SZYGjZlkbGjsPESm1fgGDM4GdxIYBk4Q3HDzYs0mQ7P/CBDxTjsIw0FHHiqPbCkUPgQtgi6C5xwQlOsbgwxxhPiKg4vTgotOPByDJ+CL5LEAEbjZ+oLImAm4QX9oceyzChCgXnhWqLki+qc+CC0IdAgb3G+aVCFzY4K+zIKfGKeVadQ9hmqm+oEkC8KdkOMSZINrArIBKhiH0ks+Kg6xIP4B3OHrGWIXCxnpGoYe4xfthNwW4txOWStggHJ8YQlUvRUgZhGR+JLdSMJxKksEHoKmEHwEi2lmCSggzWe9oOsgOQgIr1DVuNP1nimk+gjU9NzEHFO2tZXPhJjC924Hzyk58spr3VSOMoeiZjuylEwK9mh03J61ms98wx2hUh2mB7sEskT0ksE8uSmCjlzI36MVTvE2GHOEcKPthmxEIqk7FNJV9wiVaxiH34Qdgf4nvWN3ZJlLLTptE4iCRX/Cw6ImCrEQBLSRoPN0dIQuAD4StimymOYuctu9upai9hp99o7EeI8Mw3tA/8ahhhw9k1edJJJ2VfoMS5Fn4Pu9zQOijSxFdkpxZ+I+saCT92I7X6UF4F99GM5oN4TnUbFcHlTTfdlANLKihZdFauXNlfNXgQL9/xvwITegGScGASEBzBjMcJCqh0Y+tebJHt+A88jg/AmGH7NAsPhoHtZhiKki8WEhxcDtzlexxcHF3mFhXdjBv6lZfSM7nRWED8o2qbRAStHKi0YUGmSpKfsQAjbI20fbikMUYVACIOlcmIXGz/pJUDmfBSqpTq73f0dEeQoOomkg4I7uzS4uJw1dIFQBxcxgtjh6QNNgl7jTPHGCqlgms4exE7kyJ4IhnK7i1sNCIyFfAl7dSq5wQfEsXsXiPpgJhFsIn9Zlxhg2BU3a1Ukm2OzxqBJf+nMINK7kius45RscS61urAqV3ZY6/XrFmT7TGCTcwpdgTQroDxRBEC8670Kw5Oi7OTqCJFkChZbI/qbAQJ1vhoh4awHruUaN+I0FWqvWbcYHNomcYOP4oOWM9IdLHeRwKw1GREvV3Bl2Y8wQm7RPxBlTJxbMmCKXoQMSyHprMLkrnG/KPalgQXuyOIZ0u2RxSGUbjC7j/8aPwk4jTGE325qwnlEtczeBDfk4RgByTJUDQPYhAKDUlQlOoLxXiAyerVq3MMRpImilfxHWlHiAbC+JqMtlYK7i2apVRHsj2Rm8uFgEylANmm6IVbqsMCD1ggrBNAUpGE4WD7OUEBwQFV72xBL/1CGKXKFmOKMEEPYKsla6OC6hsOUcVRwfEtWVxvNE+wPYg1OLhskcbJRdRhixmLD/POa4AAYg6CIHaJix1IVAaULCZHSweq2RlDOLgkAFnfouUXvclLv2gBQnUbYilt4khsIeQQnFPFhVhR8oUgEYEk4jGcSg8mq+OBeYZYw5hh/CC4I3gRSOErYYtK2VI+0jxhiz0Vkqz9CBHsCmDLOWs/FXCIgSUHmFEhidhHm0YuKrcRdqj+J2la+m42mGCP8KnxrdkpytgpWfyrzjnYcJ4Gc4sEFnxK3C0ynB0KkQtG+ETMJ9Z7dkhSkICt9hrsVxOHcEYAQjJt9ohjSy/0QedACCTGwIdGD8Imfe1rX+vv415SW6tGcwbBncpk2sdwXhR6CMWH+AGIp6W0Gx7OnhCLEa+iNcbu7JKToY04MWauvfbavIOW3aH4SCRHiWE//vGPT6odUnBv0crIAsxNxcklc8JCTFUJ/SVLN6Igx1BQFYjDyxYPFh8WZZw7xPYSDkptNvQQa+BDv0QcOzK6JQeTjXjhwH3+85/P24CpUHJuDaZElSS7AFhcqNKmKhDxj2AcW+RVI4DgRVKUvsAIXyQnWJxJCJZcYQKbOFODinYSxlQMIAaSsEGoKDlxHPMHUTR6lbKGMYaYa1RxYbcno3rCudzZBPCBSI7+8pe/zMETQin9Jans4hC60u0Qdxe7Q7DN+RvYJdoS0Isce1369vtYxxgza9eu7T+Uj/UfThQluOanHHCTIKXVBbEH7VFK3cE2nMVkjSdJQyILPlQBan8GaBGbYYfwF2FDj3L4sKuk9N1s9WOKxA2+EWIy/iMHFyMyO55SPo8MMRD7TKzGDn8KEhCTS09IRLIYfwgNhDFDvI+4TPGh8X5n+7uT9e5jVwRFY4wb4lUK6/gerXEy7ZCC+2Tddf/OEAKI7vRR4jAMgiW2wJR0CM9ohgTVJgQIVLcpbDUmxsGO11xzTe6ZWHK/9uHGE2OIIJxtsNHGgX+9BggQMNH3loQN28xwgHF4FUprjLBBBAdU3FLxzzwrfft9/fyh0pbdI8wzAkuqlKlW1m5raUZLgGocCjXYPUJVKWOIasCSd9mMlp3PG0geU+hDsQaJZCoDSeC4lg2MkN7e3sQXBSwWaTSeORQg3HzzzXkNI+lni5TBnPCJqMAlfsU+I5RaKDaYESIyaxltZVjHaN0AKwvHBjjRWgZRmSQOO0ip2tZWD/Ah+UcrNCrbSYxSfEj8ISM9ntESQHSnoJcEKUUb7Chh99Zk2yEF99HeMZ8nAQm0LQG2mXMRWE5mxrJtgfjGxkyAClOCbx25MaPzFyQgAQlIQAISmEYEaEGIX4QIaMXtNLqxk/hRKKwjJjNpPInQ/VMSkEDbEVBwb7tb4huSgAQkIAEJSEACEpCABCQgAQlIQAISkIAEJCCBTiSg4N6Jd833LAEJSEACEpCABCQgAQlIQAISkIAEJCABCUhAAm1HQMG97W6Jb0gCEpCABCQgAQlIQAISkIAEJCABCUhAAhKQgAQ6kYCCeyfeNd+zBCQgAQlIQAISkIAEJCABCUhAAhKQgAQkIAEJtB0BBfe2uyW+IQlIQAISkIAEJCABCUhAAhKQgAQkIAEJSEACEuhEAgrunXjXfM8SkIAEJCABCUhAAhKQgAQkIAEJSEACEpCABCTQdgQU3NvulviGJCABCUhAAhKQgAQkIAEJSEACEpCABCQgAQlIoBMJKLh34l3zPUtAAhKQgAQkIAEJSEACEpCABCQgAQlIQAISkEDbEVBwb7tb4huSgAQkIAEJSEACEpCABCQgAQlIQAISkIAEJCCBTiSg4N6Jd833LAEJSEACEpCABCQgAQlIQAISkIAEJCABCUhAAm1HQMG97W6Jb0gCEpCABCQgAQlIQAISkIAEJCABCUhAAhKQgAQ6kYCCeyfeNd+zBCQgAQlIQAISkIAEJCABCUhAAhKQgAQkIAEJtB0BBfe2uyW+IQlIQAISkIAEJCABCUhAAhKQgAQkIAEJSEACEuhEAgrunXjXfM8SkIAEJCABCUhAAhKQgAQkIAEJSEACEpCABCTQdgQU3NvulviGJCABCUhAAhKQgAQkIAEJSEACEpCABCQgAQlIoBMJKLh34l3zPUtAAhKQgAQkIAEJSEACEpCABCQgAQlIQAISkEDbEVBwb7tb4huSgAQkIAEJSEACEugEAhs2bEiXX3552rVrVzruuOPSxRdfnHp6etJll12WtmzZkpYsWZIuvfTStGjRorRt27aGjzf6nLfddlt++MwzzxwzhnvuuSfdfPPN/X83XoD3unbt2nTJJZfk9zOWazzvZ7i/w/u8/fbbM7Ourq6xvB2fKwEJSEACEpCABCQggbYmoODe1rfHNycBCUhAAhKQgAQk0I4EENZXr16dRfEVK1bk75ctW5Y2bdqU/+VxROW77747XXDBBfnnp5xySjr55JMTAjbP4/H6i9e94oor8sMTKUYruLfjKPI9SUACEpCABCQgAQlMRwIK7tPxrvqZJCABCUhAAhKQgARaSgABG+Ec0ZwKbcT1u+66K+3YsSOdccYZWVinqv0LX/hCOuecc9JXvvKVdOGFF+bq8vrfrb5RfkblN8J7iPn8HMF+3bp1+alnnXVW/lm1wp5q+ve///1pzZo1afny5Vms50K8f+CBB/L3UXHP91GFz/cXXXRROvHEE/Pf4Lrvvvvyvzy+ePHi/ir+7u7uXCEfCYZ4P6eeemrmAI9bb721/3dhUL2qVf48HrsCSD7EToHq32jpDfTFJSABCUhAAhKQgAQk0CICCu4tAuvLSkACEpCABCQgAQlMXwL1LVHi/wsXLkxHHXVUf4U77V0Qwr/5zW/2t3MZqdoc0RrBnGvjxo35daoV8Qjx/P9Vr3pVuvLKK9OqVauyAM7fjytatVx//fX9VfXxNxHReU8h5kdSgNeh5QzCe1Tnx+vwL1e0uKlvMYNQf/TRR6ff/va3w7asqd8RELw++MEPpuuuu25UyYjpO5r8ZBKQgAQkIAEJSEAC04mAgvt0upt+FglIQAISkIAEJCCBhgS2b98+LjJz5sxJ8+fP73+N4QR3BORPf/rTuYc7F1XcZ599drrpppuaCu6I34jhK1euzBXuVMeHEB5V8/EGhuuBPpKQjaD+jne8I1fB03c+LqrKP/axj6Vbbrmlvzq/WoVfFdyj5U1UzcdrUHXPtX79+oatcBrtCOB1Tz/99Px+qle19/24bpq/LAEJSEACEpCABCQggSkgoOA+BdD9kxKQgAQkIAEJSEACk0vgoYceSr29vQf1R/fs2ZOOOeaYQYJ7IwE5+rXHH4m+7q985SuzeN6spQxi+VVXXTXoPZ5//vnp5z//eb8QHj8cj+BerbaP1wshPYT9ZoJ7fQIgXifa3JAoqLaUGUlwv+OOOya0X/1B3WR/SQISkIAEJCABCUhAAhNEQMF9gkD6MhKQgAQkIAEJSEAC7UsAwX3GnDnpZxv/PaY3eejceenZs+cOEdypRqfveLR0qR6Kyh+oCsz8n17qIVLXt2SpCvRxsCqPxaGrHMLKFS1dfvzjH6eTTjppSCsWRHMq16kcR9xH5K8K6FS401KGf6uPP/jgg+m0004b9B7rBffqIa+NWtzw3uhlz9Xo89XzqlbiN2qNU9//fUw3zSdLQAISkIAEJCABCUhgCgkouE8hfP+0BCQgAQlIQAISkMDkEAjB/ca/1A4EHe11wtKnNBTc+f1qRXocHBqCc31rleoBp3FYaAjU/E6jvu5VkRoRvdmhqZdeemlCPI/e69XDSPkbjQ5Njcd4L9WkQFVwR8iPQ1bjwNbqIa71h6s2+nz1vPh/o0NTh/vd0d4vnycBCUhAAhKQgAQkIIGpJqDgPtV3wL8vAQlIQAISczTgjgAACHhJREFUkIAEJNByAq0Q3Fv+pv0DEpCABCQgAQlIQAISkEDHEVBw77hb5huWgAQkIAEJSEACEhgrAQX3sRLz+RKQgAQkIAEJSEACEpDAwRBQcD8Yav6OBCQgAQlIQAISkEBHEVBw76jb5ZuVgAQkIAEJSEACEpBAxxJQcO/YW+cbl4AEJCABCUhAAhIYLQEF99GS8nkSkIAEJCABCUhAAhKQwHgIKLiPh56/KwEJSEACEpCABCTQEQQU3DviNvkmJSABCUhAAhKQgAQk0PEEFNw7/hb6ASQgAQlIQAISkIAEmhGYSsF927Zt6fLLL0+rVq1KK1asaPZW/bkEJCABCUhAAhKQgAQk0MEEFNw7+Ob51iUgAQlIQAISkIAERkegFYL7bbfdlv/4mWeeOeKb4HnLly9PJ598cn5eT09PuuKKK9IDDzyQzjrrrPzY+vXr08UXX5y6urpG94F8lgQkIAEJSEACEpCABCTQlgQU3NvytvimJCABCUhAAhKQgAQmksBUCu71nwMBftOmTemCCy6YyI/oa0lAAhKQgAQkIAEJSEACbUBAwb0NboJvQQISkIAEJCABCUigtQRCcO85sH/Mf2jv9h3pmGOOSfPnz+//3Q0bNuQ2Mbt27Urd3d3pkksuSbfffns69thj+/895ZRT0lVXXZV/J56zdevW/seOO+64dPrpp6c1a9akU089NQvwtJ+57LLL0pYtW/p/Z9myZf0V8bwWVfHNqurH/CH9BQlIQAISkIAEJCABCUhgQggouE8IRl9EAhKQgAQkIAEJSKCdCSC49/b2HvRbpCVMVXDnhepbyqxevTq3i1m5cmVatGjRoL91zz33pLvvvjuL6vUV7vF/fo9WM2eccUZuP4Oo/+CDD2ZRPyri7Qd/0LfQX5SABCQgAQlIQAISkMCkEFBwnxTM/hEJSEACEpCABCQggelGoJHgTjV6VJ9Xe7Xz2alop087lfDVljIhuCO0r127NlfLh2AfrxEiPK+DsE/1fPSEn25c/TwSkIAEJCABCUhAAhLoZAIK7p1893zvEpCABCQgAQlIQAJTRqCR4F4VwhHGuahqp8IdoV3Bfcpul39YAhKQgAQkIAEJSEACk0JAwX1SMPtHJCABCUhAAhKQgASmG4H61jD1lefV//M9/dtHEtxpKcPzqJBfsWJF7ue+fv363M89KuJpM0Nf+Isuuig/x0sCEpCABCQgAQlIQAISaC8CCu7tdT98NxKQgAQkIAEJSEACHUKgesApB5kiilcr3KsHq773ve9Nd955Z1q1alW6//77G7aUGe2hqYjttpPpkEHi25SABCQgAQlIQAISKI6Agntxt9wPLAEJSEACEpCABCQgAQlIQAISkIAEJCABCUhAAq0goODeCqq+pgQkIAEJSEACEpCABCQgAQlIQAISkIAEJCABCRRHQMG9uFvuB5aABCQgAQlIQAISkIAEJCABCUhAAhKQgAQkIIFWEFBwbwVVX1MCEpCABCQgAQlIQAISkIAEJCABCUhAAhKQgASKI6DgXtwt9wNLQAISkIAEJCABCUhAAhKQgAQkIAEJSEACEpBAKwgouLeCqq8pAQlIQAISkIAEJCABCUhAAhKQgAQkIAEJSEACxRFQcC/ulvuBJSABCUhAAhKQgAQkIAEJSEACEpCABCQgAQlIoBUEFNxbQdXXlIAEJCABCUhAAhKQgAQkIAEJSEACEpCABCQggeIIKLgXd8v9wBKQgAQkIAEJSEACEpCABCQgAQlIQAISkIAEJNAKAgruraDqa0pAAhKQgAQkIAEJSEACEpCABCQgAQlIQAISkEBxBBTci7vlfmAJSEACEpCABCQgAQlIQAISkIAEJCABCUhAAhJoBQEF91ZQ9TUlIAEJSEACEpCABCQgAQlIQAISkIAEJCABCUigOAIK7sXdcj+wBCQgAQlIQAISkIAEJCABCUhAAhKQgAQkIAEJtIKAgnsrqPqaEpCABCQgAQlIQAISkIAEJCABCUhAAhKQgAQkUBwBBffibrkfWAISkIAEJCABCUhAAhKQgAQkIAEJSEACEpCABFpBQMG9FVR9TQlIQAISkIAEJCABCUhAAhKQgAQkIAEJSEACEiiOgIJ7cbfcDywBCUhAAhKQgAQkIAEJSEACEpCABCQgAQlIQAKtIKDg3gqqvqYEJCABCUhAAhKQgAQkIAEJSEACEpCABCQgAQkUR0DBvbhb7geWgAQkIAEJSEACEpCABCQgAQlIQAISkIAEJCCBVhBQcG8FVV9TAhKQgAQkIAEJSEACEpCABCQgAQlIQAISkIAEiiOg4F7cLfcDS0ACEpCABCQgAQlIQAISkIAEJCABCUhAAhKQQCsIKLi3gqqvKQEJSEACEpCABCQgAQlIQAISkIAEJCABCUhAAsURUHAv7pb7gSUgAQlIQAISkIAEJCABCUhAAhKQgAQkIAEJSKAVBBTcW0HV15SABCQgAQlIQAISkIAEJCABCUhAAhKQgAQkIIHiCCi4F3fL/cASkIAEJCABCUhAAhKQgAQkIAEJSEACEpCABCTQCgIK7q2g6mtKQAISkIAEJCABCUhAAhKQgAQkIAEJSEACEpBAcQQU3Iu75X5gCUhAAhKQgAQkIAEJSEACEpCABCQgAQlIQAISaAUBBfdWUPU1JSABCUhAAhKQgAQkIAEJSEACEpCABCQgAQlIoDgCCu7F3XI/sAQkIAEJSEACEpCABCQgAQlIQAISkIAEJCABCbSCgIJ7K6j6mhKQgAQkIAEJSEACEpCABCQgAQlIQAISkIAEJFAcAQX34m65H1gCEpCABCQgAQlIQAISkIAEJCABCUhAAhKQgARaQUDBvRVUfU0JSEACEpCABCQgAQlIQAISkIAEJCABCUhAAhIojsD/A29qJh+2nw6UAAAAAElFTkSuQmCC"/>
          <p:cNvSpPr/>
          <p:nvPr/>
        </p:nvSpPr>
        <p:spPr>
          <a:xfrm>
            <a:off x="345371" y="120253"/>
            <a:ext cx="22866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1" name="Google Shape;61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0163" y="1346973"/>
            <a:ext cx="8494361" cy="3271338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41"/>
          <p:cNvSpPr txBox="1"/>
          <p:nvPr/>
        </p:nvSpPr>
        <p:spPr>
          <a:xfrm>
            <a:off x="143164" y="702444"/>
            <a:ext cx="6995391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 Sofistes al servei de la ind</a:t>
            </a:r>
            <a:r>
              <a:rPr lang="ca-E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ú</a:t>
            </a: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stria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6AFE297-6BE7-4B82-8CDE-03CBE0ED3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2088E05-6C59-4612-AAAE-A6FB1FE7C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6691" y="4307267"/>
            <a:ext cx="3778723" cy="740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45387" y="1554082"/>
            <a:ext cx="2320642" cy="740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920" y="1450250"/>
            <a:ext cx="4700694" cy="2813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95521" y="2523028"/>
            <a:ext cx="4114202" cy="2267486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42"/>
          <p:cNvSpPr txBox="1"/>
          <p:nvPr/>
        </p:nvSpPr>
        <p:spPr>
          <a:xfrm>
            <a:off x="143164" y="702444"/>
            <a:ext cx="6995391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 Sofistes al servei de la ind</a:t>
            </a:r>
            <a:r>
              <a:rPr lang="ca-E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ús</a:t>
            </a: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tria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562AE61-79C2-4795-B769-ADC11C0BF1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F1A39D8-32EE-428C-83F0-9F8B15B307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Google Shape;628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9190" y="1200072"/>
            <a:ext cx="5865619" cy="3517676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43"/>
          <p:cNvSpPr txBox="1"/>
          <p:nvPr/>
        </p:nvSpPr>
        <p:spPr>
          <a:xfrm>
            <a:off x="143164" y="647019"/>
            <a:ext cx="69954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 Sofistes al servei de la ind</a:t>
            </a:r>
            <a:r>
              <a:rPr lang="ca-E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ú</a:t>
            </a: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stria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65D9FEE-D989-4CF8-803A-9A1B462CB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9C12561-E39D-45D2-90BB-18CDE0BD0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Google Shape;636;p44" descr="Hacha de Bombero de 40 cm, 1 kg y Mango de Fibra | ESTEL SAFE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3948" y="1951626"/>
            <a:ext cx="1621270" cy="209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44" descr="Cuchillo jamonero Arcos modelo Maitre - Jamonería La Dehes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6319" y="3390316"/>
            <a:ext cx="2847975" cy="16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44" descr="PISTOLAS TIRO DEPORTIVO - Equipamientos Policial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0" y="605234"/>
            <a:ext cx="200025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44" descr="TO's En Formación: AIVD. Rutinas de Medicació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16065" y="2777447"/>
            <a:ext cx="2418986" cy="1609725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44"/>
          <p:cNvSpPr txBox="1"/>
          <p:nvPr/>
        </p:nvSpPr>
        <p:spPr>
          <a:xfrm>
            <a:off x="143164" y="702444"/>
            <a:ext cx="6995391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 Sofistes al servei de la ind</a:t>
            </a:r>
            <a:r>
              <a:rPr lang="ca-E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ú</a:t>
            </a: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stria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1" name="Google Shape;641;p44" descr="GBM 10 RE Taladro | Bosch Professional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60490" y="528742"/>
            <a:ext cx="24003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44" descr="Soplete con encendido piezoeléctrico DEXTER sin cartucho | Leroy Merli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6037" y="3349841"/>
            <a:ext cx="1530033" cy="1530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44" descr="AFILADO TIJERA PODAR . Mabare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12212" y="2891344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44" descr="Las 8 mejores pesas para entrenar en casa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626421" y="1367303"/>
            <a:ext cx="1850073" cy="1134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44" descr="Móviles reacondicionados: una nueva oportunidad de negocio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572250" y="1568079"/>
            <a:ext cx="1768839" cy="9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4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10293" y="1096029"/>
            <a:ext cx="2298162" cy="2305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A3CEB0C-3985-4D0A-B713-57768F7D0B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B9CFA5C-150E-4696-BA42-C23A0C72BB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45"/>
          <p:cNvSpPr txBox="1"/>
          <p:nvPr/>
        </p:nvSpPr>
        <p:spPr>
          <a:xfrm>
            <a:off x="143164" y="702444"/>
            <a:ext cx="6995391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 Sofistes al servei de la ind</a:t>
            </a:r>
            <a:r>
              <a:rPr lang="ca-E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ú</a:t>
            </a: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stria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4" name="Google Shape;654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4970" y="2562525"/>
            <a:ext cx="3303130" cy="2477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7473" y="641978"/>
            <a:ext cx="2417239" cy="181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2503" y="3751129"/>
            <a:ext cx="3400243" cy="1119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5665" y="1493671"/>
            <a:ext cx="2988735" cy="2096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400E3F8-D048-47C7-8EE8-371106372B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C6904E2-FD52-4611-AA99-BE900E0C66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0304" y="1642833"/>
            <a:ext cx="3609525" cy="1898111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46"/>
          <p:cNvSpPr txBox="1"/>
          <p:nvPr/>
        </p:nvSpPr>
        <p:spPr>
          <a:xfrm>
            <a:off x="143164" y="702444"/>
            <a:ext cx="6995391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 Sofistes al servei de la ind</a:t>
            </a:r>
            <a:r>
              <a:rPr lang="ca-E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ú</a:t>
            </a: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stria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6" name="Google Shape;666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30509" y="790467"/>
            <a:ext cx="1087990" cy="1989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65440" y="3153888"/>
            <a:ext cx="1102788" cy="1989612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46"/>
          <p:cNvSpPr/>
          <p:nvPr/>
        </p:nvSpPr>
        <p:spPr>
          <a:xfrm>
            <a:off x="7825181" y="2849831"/>
            <a:ext cx="1296283" cy="304057"/>
          </a:xfrm>
          <a:prstGeom prst="rect">
            <a:avLst/>
          </a:prstGeom>
          <a:noFill/>
          <a:ln w="9525" cap="flat" cmpd="sng">
            <a:solidFill>
              <a:srgbClr val="F579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a-ES" sz="1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endParaRPr sz="14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9" name="Google Shape;669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4482" y="1160637"/>
            <a:ext cx="1910343" cy="199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46" descr="SENTENCIA: Kilometraje Delegada Sindical de Cedipsa – CEDIPSA-CGT Sección  Sindical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9612" y="120743"/>
            <a:ext cx="1126230" cy="133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4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39830" y="559891"/>
            <a:ext cx="1761022" cy="3184125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46"/>
          <p:cNvSpPr/>
          <p:nvPr/>
        </p:nvSpPr>
        <p:spPr>
          <a:xfrm>
            <a:off x="5297678" y="1390413"/>
            <a:ext cx="327389" cy="35026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noFill/>
          <a:ln w="508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3" name="Google Shape;673;p4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44825" y="3744016"/>
            <a:ext cx="5188373" cy="1339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4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12462" y="3336881"/>
            <a:ext cx="1896641" cy="1746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C679229-4366-454E-B83F-6F30F330E7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6343523-E6EF-4F16-9F73-8BB92B05F8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46"/>
          <p:cNvSpPr txBox="1"/>
          <p:nvPr/>
        </p:nvSpPr>
        <p:spPr>
          <a:xfrm>
            <a:off x="143164" y="702444"/>
            <a:ext cx="6995391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 Sofistes al servei de la ind</a:t>
            </a:r>
            <a:r>
              <a:rPr lang="ca-E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ú</a:t>
            </a: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stria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0" name="Google Shape;670;p46" descr="SENTENCIA: Kilometraje Delegada Sindical de Cedipsa – CEDIPSA-CGT Sección  Sindica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9612" y="120743"/>
            <a:ext cx="1126230" cy="133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CD46F4D-182F-4C09-84D4-04FB90547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60" y="1286934"/>
            <a:ext cx="8919067" cy="379984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09D45F2-F8C2-4754-AB03-C26C8EEDC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27FA866-9F41-457B-B841-BAB6E329F9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873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47"/>
          <p:cNvSpPr txBox="1">
            <a:spLocks noGrp="1"/>
          </p:cNvSpPr>
          <p:nvPr>
            <p:ph type="body" idx="1"/>
          </p:nvPr>
        </p:nvSpPr>
        <p:spPr>
          <a:xfrm>
            <a:off x="318129" y="1296631"/>
            <a:ext cx="8017200" cy="3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3911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AutoNum type="arabicPeriod"/>
            </a:pPr>
            <a:r>
              <a:rPr lang="ca-ES" sz="1600" dirty="0"/>
              <a:t>La digitalització es una eina de treball adulta</a:t>
            </a:r>
            <a:endParaRPr sz="1600" dirty="0"/>
          </a:p>
          <a:p>
            <a:pPr marL="342900" lvl="0" indent="-33911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AutoNum type="arabicPeriod"/>
            </a:pPr>
            <a:r>
              <a:rPr lang="ca-ES" sz="1600" dirty="0"/>
              <a:t>En la infància i l´adolescència: </a:t>
            </a:r>
            <a:endParaRPr sz="1600" dirty="0"/>
          </a:p>
          <a:p>
            <a:pPr marL="800100" lvl="1" indent="-3391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ct val="121671"/>
              <a:buFont typeface="Arial"/>
              <a:buAutoNum type="arabicPeriod"/>
            </a:pPr>
            <a:r>
              <a:rPr lang="ca-ES" sz="1400" dirty="0"/>
              <a:t>Empobreix a la persona: deteriora el seu desenvolupament i aprenentatge</a:t>
            </a:r>
            <a:endParaRPr sz="1400" dirty="0"/>
          </a:p>
          <a:p>
            <a:pPr marL="800100" lvl="1" indent="-3391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ct val="121671"/>
              <a:buFont typeface="Arial"/>
              <a:buAutoNum type="arabicPeriod"/>
            </a:pPr>
            <a:r>
              <a:rPr lang="ca-ES" sz="1400" dirty="0"/>
              <a:t>Segresta a la persona: deteriora les relacions interpersonals i amb si mateix</a:t>
            </a:r>
            <a:endParaRPr sz="1400" dirty="0"/>
          </a:p>
          <a:p>
            <a:pPr marL="800100" lvl="1" indent="-3391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ct val="121671"/>
              <a:buFont typeface="Arial"/>
              <a:buAutoNum type="arabicPeriod"/>
            </a:pPr>
            <a:r>
              <a:rPr lang="ca-ES" sz="1400" dirty="0"/>
              <a:t>Deteriora el benestar i la salut mental</a:t>
            </a:r>
            <a:endParaRPr sz="1400" dirty="0"/>
          </a:p>
          <a:p>
            <a:pPr marL="800100" lvl="1" indent="-3391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ct val="121671"/>
              <a:buFont typeface="Arial"/>
              <a:buAutoNum type="arabicPeriod"/>
            </a:pPr>
            <a:r>
              <a:rPr lang="ca-ES" sz="1400" dirty="0"/>
              <a:t>Promou la violència i la </a:t>
            </a:r>
            <a:r>
              <a:rPr lang="ca-ES" sz="1400" dirty="0" err="1"/>
              <a:t>victimització</a:t>
            </a:r>
            <a:endParaRPr sz="1400" dirty="0"/>
          </a:p>
          <a:p>
            <a:pPr marL="342900" lvl="0" indent="-33911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AutoNum type="arabicPeriod"/>
            </a:pPr>
            <a:r>
              <a:rPr lang="ca-ES" sz="1600" dirty="0"/>
              <a:t>Comercialització amb el temps de les persones:</a:t>
            </a:r>
            <a:endParaRPr sz="1600" dirty="0"/>
          </a:p>
          <a:p>
            <a:pPr marL="800100" lvl="1" indent="-3391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ct val="121671"/>
              <a:buFont typeface="Arial"/>
              <a:buAutoNum type="arabicPeriod"/>
            </a:pPr>
            <a:r>
              <a:rPr lang="ca-ES" sz="1400" dirty="0"/>
              <a:t>Comercialització de la vida quotidiana</a:t>
            </a:r>
            <a:endParaRPr sz="1400" dirty="0"/>
          </a:p>
          <a:p>
            <a:pPr marL="800100" lvl="1" indent="-3391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ct val="121671"/>
              <a:buFont typeface="Arial"/>
              <a:buAutoNum type="arabicPeriod"/>
            </a:pPr>
            <a:r>
              <a:rPr lang="ca-ES" sz="1400" dirty="0"/>
              <a:t>Comercialitzen amb el nostre temps</a:t>
            </a:r>
            <a:endParaRPr sz="1400" dirty="0"/>
          </a:p>
          <a:p>
            <a:pPr marL="800100" lvl="1" indent="-3391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ct val="121671"/>
              <a:buFont typeface="Arial"/>
              <a:buAutoNum type="arabicPeriod"/>
            </a:pPr>
            <a:r>
              <a:rPr lang="ca-ES" sz="1400" dirty="0"/>
              <a:t>Aconsegueixen que els hi deixem comercialitzar amb els nostres fills</a:t>
            </a:r>
            <a:endParaRPr sz="1400" dirty="0"/>
          </a:p>
          <a:p>
            <a:pPr marL="342900" lvl="0" indent="-33911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AutoNum type="arabicPeriod"/>
            </a:pPr>
            <a:r>
              <a:rPr lang="ca-ES" sz="1600" b="1" dirty="0"/>
              <a:t>A la infància i a l’adolescència la DESCONNEXIÓ ÉS LA ÚNICA VIA D´ESTAR REALMENT CONNECTATS </a:t>
            </a:r>
            <a:endParaRPr sz="1600" dirty="0">
              <a:solidFill>
                <a:srgbClr val="7F7F7F"/>
              </a:solidFill>
            </a:endParaRPr>
          </a:p>
        </p:txBody>
      </p:sp>
      <p:sp>
        <p:nvSpPr>
          <p:cNvPr id="681" name="Google Shape;681;p47"/>
          <p:cNvSpPr txBox="1"/>
          <p:nvPr/>
        </p:nvSpPr>
        <p:spPr>
          <a:xfrm>
            <a:off x="143163" y="702444"/>
            <a:ext cx="8899938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9. Conclusions</a:t>
            </a:r>
            <a:r>
              <a:rPr lang="ca-E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2" name="Google Shape;682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1936" y="3214195"/>
            <a:ext cx="932985" cy="1856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02946" y="510402"/>
            <a:ext cx="3497891" cy="903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04196" y="1440521"/>
            <a:ext cx="1896641" cy="1746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653A63F-E065-4F94-9CC0-FF9E75A5D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66F366D-4643-469E-BF3C-7C32170523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8"/>
          <p:cNvSpPr txBox="1">
            <a:spLocks noGrp="1"/>
          </p:cNvSpPr>
          <p:nvPr>
            <p:ph type="body" idx="1"/>
          </p:nvPr>
        </p:nvSpPr>
        <p:spPr>
          <a:xfrm>
            <a:off x="143175" y="1437900"/>
            <a:ext cx="7396200" cy="3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AutoNum type="arabicPeriod"/>
            </a:pPr>
            <a:r>
              <a:rPr lang="ca-ES" sz="1600" b="1" dirty="0"/>
              <a:t>Privar l'accés als nostres menors </a:t>
            </a:r>
            <a:r>
              <a:rPr lang="ca-ES" sz="1600" dirty="0"/>
              <a:t>a través de les tecnologies digitals 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800"/>
              <a:buAutoNum type="arabicPeriod"/>
            </a:pPr>
            <a:r>
              <a:rPr lang="ca-ES" sz="1600" b="1" dirty="0"/>
              <a:t>No donar la batalla per perduda</a:t>
            </a:r>
            <a:endParaRPr b="1"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AutoNum type="arabicPeriod"/>
            </a:pPr>
            <a:r>
              <a:rPr lang="ca-ES" sz="1600" b="1" dirty="0"/>
              <a:t>Fomentar la participació presencial</a:t>
            </a:r>
            <a:r>
              <a:rPr lang="ca-ES" sz="1600" dirty="0"/>
              <a:t> com a potenciador del desenvolupament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800"/>
              <a:buAutoNum type="arabicPeriod"/>
            </a:pPr>
            <a:r>
              <a:rPr lang="ca-ES" sz="1600" b="1" dirty="0"/>
              <a:t>Facilitar recursos adequats als adults (¿legislatiu...?)</a:t>
            </a:r>
            <a:endParaRPr b="1"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AutoNum type="arabicPeriod"/>
            </a:pPr>
            <a:r>
              <a:rPr lang="ca-ES" sz="1600" b="1" dirty="0"/>
              <a:t>Ignorar les recomanacions</a:t>
            </a:r>
            <a:r>
              <a:rPr lang="ca-ES" sz="1600" dirty="0"/>
              <a:t> de les guies actuals, </a:t>
            </a:r>
            <a:r>
              <a:rPr lang="ca-ES" sz="1600" b="1" dirty="0"/>
              <a:t>només resultats i metodologies</a:t>
            </a:r>
            <a:endParaRPr b="1"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AutoNum type="arabicPeriod"/>
            </a:pPr>
            <a:r>
              <a:rPr lang="ca-ES" sz="1600" b="1" dirty="0"/>
              <a:t>Cap </a:t>
            </a:r>
            <a:r>
              <a:rPr lang="ca-ES" sz="1600" b="1" i="1" dirty="0" err="1"/>
              <a:t>smartphone</a:t>
            </a:r>
            <a:r>
              <a:rPr lang="ca-ES" sz="1600" b="1" dirty="0"/>
              <a:t> abans del 16 anys</a:t>
            </a:r>
            <a:r>
              <a:rPr lang="ca-ES" sz="1600" dirty="0"/>
              <a:t>, amb estrictes controls parentals dels 16 als 18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AutoNum type="arabicPeriod"/>
            </a:pPr>
            <a:r>
              <a:rPr lang="ca-ES" sz="1600" b="1" dirty="0"/>
              <a:t>Cap pantalla durant la interacció amb els nostres menors</a:t>
            </a:r>
            <a:r>
              <a:rPr lang="ca-ES" sz="1600" dirty="0"/>
              <a:t>, especialment abans del 8 anys </a:t>
            </a:r>
            <a:endParaRPr dirty="0"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</a:pPr>
            <a:endParaRPr sz="1600" dirty="0">
              <a:solidFill>
                <a:srgbClr val="7F7F7F"/>
              </a:solidFill>
            </a:endParaRPr>
          </a:p>
        </p:txBody>
      </p:sp>
      <p:sp>
        <p:nvSpPr>
          <p:cNvPr id="691" name="Google Shape;691;p48"/>
          <p:cNvSpPr txBox="1"/>
          <p:nvPr/>
        </p:nvSpPr>
        <p:spPr>
          <a:xfrm>
            <a:off x="143163" y="702444"/>
            <a:ext cx="8899938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10. Recomanacions 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2" name="Google Shape;692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09677" y="643466"/>
            <a:ext cx="1213921" cy="2160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11949" y="2838085"/>
            <a:ext cx="1213921" cy="227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A8F89ED-EAF7-4C3B-904F-039F77B6D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CF9B4AE-9DF8-456F-82AF-DB9A6F4AD3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5"/>
          <p:cNvSpPr txBox="1"/>
          <p:nvPr/>
        </p:nvSpPr>
        <p:spPr>
          <a:xfrm>
            <a:off x="2790613" y="991677"/>
            <a:ext cx="4262019" cy="3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UNESCO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ca-ES" sz="16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L'anàlisi de 163 productes de tecnologia educativa recomanats per a nens durant la pandèmia de la COVID-19 va trobar que el 89% pot haver recollit o ho van fer, informació sobre nens en entorns educatius o fora de l'horari escolar.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6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12700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ca-ES" sz="16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Només el 16% dels països garanteixen la privadesa de les dades a l'educació amb una llei.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6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12700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ca-ES" sz="16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Una anàlisi posterior de 10 països va trobar que, malgrat aquesta legislació, els drets dels nens encara no estaven protegits.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8" name="Google Shape;22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380" y="1322925"/>
            <a:ext cx="2335407" cy="345904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29" name="Google Shape;229;p5"/>
          <p:cNvSpPr txBox="1"/>
          <p:nvPr/>
        </p:nvSpPr>
        <p:spPr>
          <a:xfrm>
            <a:off x="143163" y="702444"/>
            <a:ext cx="8899938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Pantalles i vida </a:t>
            </a:r>
            <a:endParaRPr b="1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2755B47-BB89-45E2-8F9D-70A09E569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531" y="1194232"/>
            <a:ext cx="1990469" cy="373103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076732C-7212-45D1-A8FF-B7EDA6D0C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3531" y="522940"/>
            <a:ext cx="1990468" cy="66684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B2C52A9-BD4C-42B2-BA78-282C506A5C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7457D45-51D6-483A-B039-79A93B0CBE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49"/>
          <p:cNvSpPr/>
          <p:nvPr/>
        </p:nvSpPr>
        <p:spPr>
          <a:xfrm>
            <a:off x="499031" y="2773549"/>
            <a:ext cx="7848600" cy="9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ca-E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Gràcies per la vostra atenció!!</a:t>
            </a:r>
            <a:endParaRPr/>
          </a:p>
        </p:txBody>
      </p:sp>
      <p:pic>
        <p:nvPicPr>
          <p:cNvPr id="700" name="Google Shape;700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1578" y="1466248"/>
            <a:ext cx="921695" cy="130729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701" name="Google Shape;701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45130" y="747789"/>
            <a:ext cx="1477111" cy="20950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702" name="Google Shape;702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5652" y="845644"/>
            <a:ext cx="921696" cy="13073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703" name="Google Shape;703;p49"/>
          <p:cNvSpPr/>
          <p:nvPr/>
        </p:nvSpPr>
        <p:spPr>
          <a:xfrm>
            <a:off x="365643" y="3787307"/>
            <a:ext cx="8683500" cy="8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“A la infància i a l’adolescència la desconnexió digital es la única via d’estar realment connectat</a:t>
            </a:r>
            <a:r>
              <a:rPr lang="ca-ES" sz="18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sz="18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B625B2C-5FAF-4D89-BE81-D7CA936CB0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F1EBD16-7A77-4C00-80EF-993AB9277F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A99DC7A-7173-4ADF-BBFD-CC8800EF40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0405" y="561252"/>
            <a:ext cx="2493417" cy="209507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6" descr="Rata de laboratorio fotos de stock, imágenes de Rata de laboratorio sin  royalties | Depositphoto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9295" y="3400425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6" descr="Dibujo de zanahoria pintado por Carla en Dibujos.net el día 23-10-10 a las  00:21:21. Imprime, pinta o colorea tus propios dibujos!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421451"/>
            <a:ext cx="2219325" cy="206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64335" y="917574"/>
            <a:ext cx="1636011" cy="2454016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6"/>
          <p:cNvSpPr txBox="1"/>
          <p:nvPr/>
        </p:nvSpPr>
        <p:spPr>
          <a:xfrm>
            <a:off x="143163" y="702444"/>
            <a:ext cx="8899938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Pantalles i desenvolupament </a:t>
            </a:r>
            <a:endParaRPr b="1"/>
          </a:p>
        </p:txBody>
      </p:sp>
      <p:pic>
        <p:nvPicPr>
          <p:cNvPr id="239" name="Google Shape;239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02874" y="3796163"/>
            <a:ext cx="3878729" cy="116786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40" name="Google Shape;240;p6"/>
          <p:cNvSpPr txBox="1"/>
          <p:nvPr/>
        </p:nvSpPr>
        <p:spPr>
          <a:xfrm>
            <a:off x="7791096" y="4559152"/>
            <a:ext cx="1090507" cy="315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</a:pPr>
            <a:r>
              <a:rPr lang="ca-E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2019</a:t>
            </a:r>
            <a:endParaRPr/>
          </a:p>
        </p:txBody>
      </p:sp>
      <p:pic>
        <p:nvPicPr>
          <p:cNvPr id="241" name="Google Shape;241;p6" descr="CRECIMIENTO, DEARROLLO Y APRENDIZAJE DEL NIÑO DE 0-3 AÑOS : DESARROLLO  COGNOSCITIVO: ETAPA SENSORIO-MOTORA DE PIAGET (0-2 AÑOS)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74667" y="1702377"/>
            <a:ext cx="2814205" cy="223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36247" y="4065513"/>
            <a:ext cx="1752417" cy="751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20316" y="602404"/>
            <a:ext cx="1546083" cy="3084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56791FC-51B6-4AC0-8AC3-A5C6650F69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6F77ED6-E320-4FEC-B099-CD8A233138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7"/>
          <p:cNvSpPr txBox="1"/>
          <p:nvPr/>
        </p:nvSpPr>
        <p:spPr>
          <a:xfrm>
            <a:off x="143163" y="702444"/>
            <a:ext cx="8899938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Pantalles i desenvolupament </a:t>
            </a:r>
            <a:endParaRPr b="1"/>
          </a:p>
        </p:txBody>
      </p:sp>
      <p:pic>
        <p:nvPicPr>
          <p:cNvPr id="250" name="Google Shape;25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2612" y="2980045"/>
            <a:ext cx="4111129" cy="168717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1" name="Google Shape;251;p7" descr="Dyson One Step Closer to Creating Paradise Where Humans are Catered to by  Robots, as Predicted in 'Wall-E'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643" y="1917453"/>
            <a:ext cx="4046489" cy="2266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22612" y="1093091"/>
            <a:ext cx="4111129" cy="138594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3" name="Google Shape;253;p7"/>
          <p:cNvSpPr txBox="1"/>
          <p:nvPr/>
        </p:nvSpPr>
        <p:spPr>
          <a:xfrm>
            <a:off x="6278880" y="2506832"/>
            <a:ext cx="1090507" cy="315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</a:pPr>
            <a:r>
              <a:rPr lang="ca-E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  <a:endParaRPr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0F9229D-B53F-4B6F-BBE0-C460E8A1AC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2D60AEC-D43E-4359-A427-11FA1804D8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65849" y="751388"/>
            <a:ext cx="2543415" cy="1759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65849" y="3000136"/>
            <a:ext cx="2708814" cy="1759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377" y="1631088"/>
            <a:ext cx="4355822" cy="2469143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8"/>
          <p:cNvSpPr txBox="1"/>
          <p:nvPr/>
        </p:nvSpPr>
        <p:spPr>
          <a:xfrm>
            <a:off x="143163" y="702444"/>
            <a:ext cx="8899938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Pantalles i desenvolupament </a:t>
            </a:r>
            <a:endParaRPr b="1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B76AA21-4EE5-4358-B13D-F50D4C9AF2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0E8A437-0071-4A38-BA54-47FD62AD39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7194" y="1052705"/>
            <a:ext cx="4943209" cy="265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5803" y="1238868"/>
            <a:ext cx="1880963" cy="288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9" descr="Resultado de imagen de manfred spitze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06766" y="1238868"/>
            <a:ext cx="1090508" cy="1171889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9"/>
          <p:cNvSpPr txBox="1"/>
          <p:nvPr/>
        </p:nvSpPr>
        <p:spPr>
          <a:xfrm>
            <a:off x="142100" y="4117216"/>
            <a:ext cx="1090507" cy="315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</a:pPr>
            <a:r>
              <a:rPr lang="ca-E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2013</a:t>
            </a:r>
            <a:endParaRPr/>
          </a:p>
        </p:txBody>
      </p:sp>
      <p:pic>
        <p:nvPicPr>
          <p:cNvPr id="272" name="Google Shape;272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73228" y="3763926"/>
            <a:ext cx="4444969" cy="125750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73" name="Google Shape;273;p9"/>
          <p:cNvSpPr txBox="1"/>
          <p:nvPr/>
        </p:nvSpPr>
        <p:spPr>
          <a:xfrm>
            <a:off x="7974941" y="4555766"/>
            <a:ext cx="1090507" cy="315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</a:pPr>
            <a:r>
              <a:rPr lang="ca-E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  <a:endParaRPr/>
          </a:p>
        </p:txBody>
      </p:sp>
      <p:pic>
        <p:nvPicPr>
          <p:cNvPr id="274" name="Google Shape;274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16863" y="2481681"/>
            <a:ext cx="1999901" cy="2589617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9"/>
          <p:cNvSpPr txBox="1"/>
          <p:nvPr/>
        </p:nvSpPr>
        <p:spPr>
          <a:xfrm>
            <a:off x="143163" y="702444"/>
            <a:ext cx="8899938" cy="35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Pantalles i aprenentatge  </a:t>
            </a:r>
            <a:endParaRPr b="1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F7F6C40-94DF-4B58-B708-C6F6EDAAEF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0027" y="74510"/>
            <a:ext cx="1439292" cy="37244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CAC35A2-DD9F-44CA-8070-B0CC68FB0A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3477" y="39968"/>
            <a:ext cx="1081766" cy="44762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ÁGINAS CON TEXTO DESTAC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DICE Y PORTADILL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AGINAS CON IMAGEN Y TEXT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AGINAS CON CIFRA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AGINAS CON CHART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PÁGINA CON MARCA DE AGU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1394</Words>
  <Application>Microsoft Office PowerPoint</Application>
  <PresentationFormat>Presentación en pantalla (16:9)</PresentationFormat>
  <Paragraphs>194</Paragraphs>
  <Slides>50</Slides>
  <Notes>49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50</vt:i4>
      </vt:variant>
    </vt:vector>
  </HeadingPairs>
  <TitlesOfParts>
    <vt:vector size="61" baseType="lpstr">
      <vt:lpstr>Calibri</vt:lpstr>
      <vt:lpstr>Noto Sans Symbols</vt:lpstr>
      <vt:lpstr>Wingdings</vt:lpstr>
      <vt:lpstr>Tahoma</vt:lpstr>
      <vt:lpstr>Arial</vt:lpstr>
      <vt:lpstr>PÁGINAS CON TEXTO DESTACADO</vt:lpstr>
      <vt:lpstr>INDICE Y PORTADILLA</vt:lpstr>
      <vt:lpstr>PAGINAS CON IMAGEN Y TEXTO</vt:lpstr>
      <vt:lpstr>PAGINAS CON CIFRAS</vt:lpstr>
      <vt:lpstr>PAGINAS CON CHARTS</vt:lpstr>
      <vt:lpstr>PÁGINA CON MARCA DE AGUA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Fran Villar</cp:lastModifiedBy>
  <cp:revision>14</cp:revision>
  <dcterms:modified xsi:type="dcterms:W3CDTF">2023-11-15T14:35:11Z</dcterms:modified>
</cp:coreProperties>
</file>